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mp4" ContentType="video/mp4"/>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380" r:id="rId5"/>
    <p:sldId id="391" r:id="rId6"/>
    <p:sldId id="393" r:id="rId7"/>
    <p:sldId id="390" r:id="rId8"/>
    <p:sldId id="395" r:id="rId9"/>
    <p:sldId id="396" r:id="rId10"/>
    <p:sldId id="397" r:id="rId11"/>
    <p:sldId id="398" r:id="rId12"/>
    <p:sldId id="399" r:id="rId13"/>
    <p:sldId id="404" r:id="rId14"/>
    <p:sldId id="405" r:id="rId15"/>
    <p:sldId id="403" r:id="rId16"/>
    <p:sldId id="401" r:id="rId17"/>
    <p:sldId id="402" r:id="rId18"/>
    <p:sldId id="406" r:id="rId19"/>
    <p:sldId id="410" r:id="rId20"/>
    <p:sldId id="412" r:id="rId21"/>
    <p:sldId id="413" r:id="rId22"/>
    <p:sldId id="414" r:id="rId23"/>
    <p:sldId id="415"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3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6" userDrawn="1">
          <p15:clr>
            <a:srgbClr val="A4A3A4"/>
          </p15:clr>
        </p15:guide>
        <p15:guide id="2" orient="horz" pos="971" userDrawn="1">
          <p15:clr>
            <a:srgbClr val="A4A3A4"/>
          </p15:clr>
        </p15:guide>
        <p15:guide id="3" orient="horz" pos="326" userDrawn="1">
          <p15:clr>
            <a:srgbClr val="A4A3A4"/>
          </p15:clr>
        </p15:guide>
        <p15:guide id="4" orient="horz" pos="4144" userDrawn="1">
          <p15:clr>
            <a:srgbClr val="A4A3A4"/>
          </p15:clr>
        </p15:guide>
        <p15:guide id="5" orient="horz" pos="187" userDrawn="1">
          <p15:clr>
            <a:srgbClr val="A4A3A4"/>
          </p15:clr>
        </p15:guide>
        <p15:guide id="6" orient="horz" pos="958" userDrawn="1">
          <p15:clr>
            <a:srgbClr val="A4A3A4"/>
          </p15:clr>
        </p15:guide>
        <p15:guide id="7" pos="7296" userDrawn="1">
          <p15:clr>
            <a:srgbClr val="A4A3A4"/>
          </p15:clr>
        </p15:guide>
        <p15:guide id="8" pos="768" userDrawn="1">
          <p15:clr>
            <a:srgbClr val="A4A3A4"/>
          </p15:clr>
        </p15:guide>
        <p15:guide id="9" pos="3943" userDrawn="1">
          <p15:clr>
            <a:srgbClr val="A4A3A4"/>
          </p15:clr>
        </p15:guide>
        <p15:guide id="10" pos="4135" userDrawn="1">
          <p15:clr>
            <a:srgbClr val="A4A3A4"/>
          </p15:clr>
        </p15:guide>
        <p15:guide id="11" pos="2816" userDrawn="1">
          <p15:clr>
            <a:srgbClr val="A4A3A4"/>
          </p15:clr>
        </p15:guide>
        <p15:guide id="12" pos="3008" userDrawn="1">
          <p15:clr>
            <a:srgbClr val="A4A3A4"/>
          </p15:clr>
        </p15:guide>
        <p15:guide id="13" pos="5057" userDrawn="1">
          <p15:clr>
            <a:srgbClr val="A4A3A4"/>
          </p15:clr>
        </p15:guide>
        <p15:guide id="14" pos="52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lley Cornforth" initials="SC" lastIdx="10" clrIdx="0">
    <p:extLst/>
  </p:cmAuthor>
  <p:cmAuthor id="2" name="Michael Isenberg" initials="MI"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9D616"/>
    <a:srgbClr val="53585F"/>
    <a:srgbClr val="2D3E4C"/>
    <a:srgbClr val="2D3F4C"/>
    <a:srgbClr val="F3F6F0"/>
    <a:srgbClr val="1B1918"/>
    <a:srgbClr val="ECC200"/>
    <a:srgbClr val="616365"/>
    <a:srgbClr val="FFFFFF"/>
    <a:srgbClr val="807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37" autoAdjust="0"/>
    <p:restoredTop sz="72828" autoAdjust="0"/>
  </p:normalViewPr>
  <p:slideViewPr>
    <p:cSldViewPr snapToGrid="0" snapToObjects="1" showGuides="1">
      <p:cViewPr varScale="1">
        <p:scale>
          <a:sx n="90" d="100"/>
          <a:sy n="90" d="100"/>
        </p:scale>
        <p:origin x="1840" y="192"/>
      </p:cViewPr>
      <p:guideLst>
        <p:guide orient="horz" pos="3746"/>
        <p:guide orient="horz" pos="971"/>
        <p:guide orient="horz" pos="326"/>
        <p:guide orient="horz" pos="4144"/>
        <p:guide orient="horz" pos="187"/>
        <p:guide orient="horz" pos="958"/>
        <p:guide pos="7296"/>
        <p:guide pos="768"/>
        <p:guide pos="3943"/>
        <p:guide pos="4135"/>
        <p:guide pos="2816"/>
        <p:guide pos="3008"/>
        <p:guide pos="5057"/>
        <p:guide pos="5249"/>
      </p:guideLst>
    </p:cSldViewPr>
  </p:slideViewPr>
  <p:outlineViewPr>
    <p:cViewPr>
      <p:scale>
        <a:sx n="33" d="100"/>
        <a:sy n="33" d="100"/>
      </p:scale>
      <p:origin x="0" y="-3904"/>
    </p:cViewPr>
  </p:outlineViewPr>
  <p:notesTextViewPr>
    <p:cViewPr>
      <p:scale>
        <a:sx n="100" d="100"/>
        <a:sy n="100" d="100"/>
      </p:scale>
      <p:origin x="0" y="0"/>
    </p:cViewPr>
  </p:notesTextViewPr>
  <p:sorterViewPr>
    <p:cViewPr>
      <p:scale>
        <a:sx n="25" d="100"/>
        <a:sy n="25" d="100"/>
      </p:scale>
      <p:origin x="0" y="0"/>
    </p:cViewPr>
  </p:sorterViewPr>
  <p:notesViewPr>
    <p:cSldViewPr snapToGrid="0" snapToObjects="1" showGuides="1">
      <p:cViewPr varScale="1">
        <p:scale>
          <a:sx n="65" d="100"/>
          <a:sy n="65" d="100"/>
        </p:scale>
        <p:origin x="-108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7"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6/25/17</a:t>
            </a:fld>
            <a:endParaRPr lang="en-US" dirty="0"/>
          </a:p>
        </p:txBody>
      </p:sp>
      <p:sp>
        <p:nvSpPr>
          <p:cNvPr id="8" name="Footer Placeholder 5"/>
          <p:cNvSpPr>
            <a:spLocks noGrp="1"/>
          </p:cNvSpPr>
          <p:nvPr>
            <p:ph type="ftr" sz="quarter" idx="2"/>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9" name="Slide Number Placeholder 6"/>
          <p:cNvSpPr>
            <a:spLocks noGrp="1"/>
          </p:cNvSpPr>
          <p:nvPr>
            <p:ph type="sldNum" sz="quarter" idx="3"/>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208984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0" tIns="0" rIns="0" bIns="0" rtlCol="0"/>
          <a:lstStyle>
            <a:lvl1pPr algn="l">
              <a:defRPr sz="900">
                <a:solidFill>
                  <a:schemeClr val="accent1"/>
                </a:solidFil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0" tIns="0" rIns="0" bIns="0" rtlCol="0"/>
          <a:lstStyle>
            <a:lvl1pPr algn="r">
              <a:defRPr sz="900">
                <a:solidFill>
                  <a:schemeClr val="accent1"/>
                </a:solidFill>
              </a:defRPr>
            </a:lvl1pPr>
          </a:lstStyle>
          <a:p>
            <a:fld id="{C5BF0B3C-1E52-489E-B0F5-F17A69FC3DF5}" type="datetimeFigureOut">
              <a:rPr lang="en-US" smtClean="0"/>
              <a:pPr/>
              <a:t>6/25/17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Footer Placeholder 5"/>
          <p:cNvSpPr>
            <a:spLocks noGrp="1"/>
          </p:cNvSpPr>
          <p:nvPr>
            <p:ph type="ftr" sz="quarter" idx="4"/>
          </p:nvPr>
        </p:nvSpPr>
        <p:spPr>
          <a:xfrm>
            <a:off x="0" y="8969829"/>
            <a:ext cx="4364736" cy="172584"/>
          </a:xfrm>
          <a:prstGeom prst="rect">
            <a:avLst/>
          </a:prstGeom>
        </p:spPr>
        <p:txBody>
          <a:bodyPr vert="horz" lIns="0" tIns="0" rIns="0" bIns="0" rtlCol="0" anchor="b"/>
          <a:lstStyle>
            <a:lvl1pPr algn="l">
              <a:defRPr sz="900">
                <a:solidFill>
                  <a:schemeClr val="accent1"/>
                </a:solidFill>
              </a:defRPr>
            </a:lvl1pPr>
          </a:lstStyle>
          <a:p>
            <a:endParaRPr lang="en-US" dirty="0"/>
          </a:p>
        </p:txBody>
      </p:sp>
      <p:sp>
        <p:nvSpPr>
          <p:cNvPr id="7" name="Slide Number Placeholder 6"/>
          <p:cNvSpPr>
            <a:spLocks noGrp="1"/>
          </p:cNvSpPr>
          <p:nvPr>
            <p:ph type="sldNum" sz="quarter" idx="5"/>
          </p:nvPr>
        </p:nvSpPr>
        <p:spPr>
          <a:xfrm>
            <a:off x="5943599" y="8969829"/>
            <a:ext cx="912813" cy="172584"/>
          </a:xfrm>
          <a:prstGeom prst="rect">
            <a:avLst/>
          </a:prstGeom>
        </p:spPr>
        <p:txBody>
          <a:bodyPr vert="horz" lIns="0" tIns="0" rIns="0" bIns="0" rtlCol="0" anchor="b"/>
          <a:lstStyle>
            <a:lvl1pPr algn="r">
              <a:defRPr sz="900">
                <a:solidFill>
                  <a:schemeClr val="accent1"/>
                </a:solidFill>
              </a:defRPr>
            </a:lvl1pPr>
          </a:lstStyle>
          <a:p>
            <a:fld id="{482BE62A-086B-44B7-8C0D-9D910583B0B1}" type="slidenum">
              <a:rPr lang="en-US" smtClean="0"/>
              <a:pPr/>
              <a:t>‹#›</a:t>
            </a:fld>
            <a:endParaRPr lang="en-US" dirty="0"/>
          </a:p>
        </p:txBody>
      </p:sp>
    </p:spTree>
    <p:extLst>
      <p:ext uri="{BB962C8B-B14F-4D97-AF65-F5344CB8AC3E}">
        <p14:creationId xmlns:p14="http://schemas.microsoft.com/office/powerpoint/2010/main" val="3741588015"/>
      </p:ext>
    </p:extLst>
  </p:cSld>
  <p:clrMap bg1="lt1" tx1="dk1" bg2="lt2" tx2="dk2" accent1="accent1" accent2="accent2" accent3="accent3" accent4="accent4" accent5="accent5" accent6="accent6" hlink="hlink" folHlink="folHlink"/>
  <p:notesStyle>
    <a:lvl1pPr marL="119063" indent="-119063" algn="l" defTabSz="914400" rtl="0" eaLnBrk="1" latinLnBrk="0" hangingPunct="1">
      <a:spcBef>
        <a:spcPts val="1200"/>
      </a:spcBef>
      <a:buFont typeface="Arial" pitchFamily="34" charset="0"/>
      <a:buChar char="•"/>
      <a:defRPr sz="1200" kern="1200">
        <a:solidFill>
          <a:schemeClr val="tx1"/>
        </a:solidFill>
        <a:latin typeface="+mn-lt"/>
        <a:ea typeface="+mn-ea"/>
        <a:cs typeface="+mn-cs"/>
      </a:defRPr>
    </a:lvl1pPr>
    <a:lvl2pPr marL="282575"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2pPr>
    <a:lvl3pPr marL="457200" indent="-119063" algn="l" defTabSz="914400" rtl="0" eaLnBrk="1" latinLnBrk="0" hangingPunct="1">
      <a:spcBef>
        <a:spcPts val="600"/>
      </a:spcBef>
      <a:buFont typeface="Arial" pitchFamily="34" charset="0"/>
      <a:buChar char="•"/>
      <a:defRPr sz="1200" kern="1200">
        <a:solidFill>
          <a:schemeClr val="tx1">
            <a:lumMod val="75000"/>
            <a:lumOff val="25000"/>
          </a:schemeClr>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0677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528078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6/25/17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312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6/25/17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8331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6/25/17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52572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6/25/17 8:52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73884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6/25/17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717728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biggest</a:t>
            </a:r>
            <a:r>
              <a:rPr lang="en-US" baseline="0"/>
              <a:t> surprise was the brand new Visual Studio for Mac!</a:t>
            </a:r>
          </a:p>
          <a:p>
            <a:r>
              <a:rPr lang="en-US" baseline="0"/>
              <a:t>In preview today and is the next evolution of Xamarin Studio.</a:t>
            </a:r>
          </a:p>
          <a:p>
            <a:r>
              <a:rPr lang="en-US" baseline="0"/>
              <a:t>Includes Azure Tools and .NET Core work loads. More in the future.</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39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73656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1529457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3.emf"/><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emf"/><Relationship Id="rId5"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3.emf"/><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TextBox 28"/>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1" name="Picture 3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37" name="TextBox 36"/>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38"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19" name="Picture 18"/>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3"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89196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039723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1" name="Group 10"/>
          <p:cNvGrpSpPr/>
          <p:nvPr userDrawn="1"/>
        </p:nvGrpSpPr>
        <p:grpSpPr>
          <a:xfrm>
            <a:off x="0" y="0"/>
            <a:ext cx="1708030" cy="1708030"/>
            <a:chOff x="-19878" y="0"/>
            <a:chExt cx="3416060" cy="3416060"/>
          </a:xfrm>
        </p:grpSpPr>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3"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4" name="Picture 13"/>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5"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346953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2031515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4"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Text Placeholder 14"/>
          <p:cNvSpPr>
            <a:spLocks noGrp="1"/>
          </p:cNvSpPr>
          <p:nvPr>
            <p:ph type="body" sz="quarter" idx="13"/>
          </p:nvPr>
        </p:nvSpPr>
        <p:spPr>
          <a:xfrm>
            <a:off x="1698090" y="4729884"/>
            <a:ext cx="8417459" cy="1585192"/>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4753854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a:lvl1pPr>
          </a:lstStyle>
          <a:p>
            <a:r>
              <a:rPr lang="en-US" dirty="0"/>
              <a:t>Click to edit Master title style</a:t>
            </a:r>
          </a:p>
        </p:txBody>
      </p:sp>
      <p:sp>
        <p:nvSpPr>
          <p:cNvPr id="13" name="Text Placeholder 2"/>
          <p:cNvSpPr>
            <a:spLocks noGrp="1"/>
          </p:cNvSpPr>
          <p:nvPr>
            <p:ph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Title 2"/>
          <p:cNvSpPr>
            <a:spLocks noGrp="1"/>
          </p:cNvSpPr>
          <p:nvPr>
            <p:ph type="title"/>
          </p:nvPr>
        </p:nvSpPr>
        <p:spPr>
          <a:xfrm>
            <a:off x="1699200" y="457200"/>
            <a:ext cx="8703782"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p:nvPr>
        </p:nvSpPr>
        <p:spPr>
          <a:xfrm>
            <a:off x="1699200" y="1828800"/>
            <a:ext cx="870378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057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Gray">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3" name="Title 2"/>
          <p:cNvSpPr>
            <a:spLocks noGrp="1"/>
          </p:cNvSpPr>
          <p:nvPr>
            <p:ph type="title"/>
          </p:nvPr>
        </p:nvSpPr>
        <p:spPr>
          <a:xfrm>
            <a:off x="1699200" y="457200"/>
            <a:ext cx="8714923" cy="900113"/>
          </a:xfrm>
        </p:spPr>
        <p:txBody>
          <a:bodyPr/>
          <a:lstStyle>
            <a:lvl1pPr>
              <a:defRPr>
                <a:solidFill>
                  <a:schemeClr val="bg2"/>
                </a:solidFill>
              </a:defRPr>
            </a:lvl1pPr>
          </a:lstStyle>
          <a:p>
            <a:r>
              <a:rPr lang="en-US" dirty="0"/>
              <a:t>Click to edit Master title style</a:t>
            </a:r>
          </a:p>
        </p:txBody>
      </p:sp>
      <p:sp>
        <p:nvSpPr>
          <p:cNvPr id="14" name="Text Placeholder 2"/>
          <p:cNvSpPr>
            <a:spLocks noGrp="1"/>
          </p:cNvSpPr>
          <p:nvPr>
            <p:ph idx="1"/>
          </p:nvPr>
        </p:nvSpPr>
        <p:spPr>
          <a:xfrm>
            <a:off x="1699200" y="1828800"/>
            <a:ext cx="8714922" cy="4440238"/>
          </a:xfrm>
          <a:prstGeom prst="rect">
            <a:avLst/>
          </a:prstGeom>
        </p:spPr>
        <p:txBody>
          <a:bodyPr vert="horz" lIns="0" tIns="0" rIns="0" bIns="0" rtlCol="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LARGE TEXT No Bulle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dirty="0"/>
          </a:p>
        </p:txBody>
      </p:sp>
      <p:sp>
        <p:nvSpPr>
          <p:cNvPr id="13"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lvl1pPr>
              <a:defRPr sz="5000" baseline="0"/>
            </a:lvl1pPr>
          </a:lstStyle>
          <a:p>
            <a:r>
              <a:rPr lang="en-US" dirty="0"/>
              <a:t>Click to edit Master title style</a:t>
            </a:r>
          </a:p>
        </p:txBody>
      </p:sp>
      <p:sp>
        <p:nvSpPr>
          <p:cNvPr id="15" name="Text Placeholder 3"/>
          <p:cNvSpPr>
            <a:spLocks noGrp="1"/>
          </p:cNvSpPr>
          <p:nvPr>
            <p:ph type="body" sz="quarter" idx="14"/>
          </p:nvPr>
        </p:nvSpPr>
        <p:spPr>
          <a:xfrm>
            <a:off x="1698625" y="1844675"/>
            <a:ext cx="8751980" cy="2084388"/>
          </a:xfrm>
        </p:spPr>
        <p:txBody>
          <a:bodyPr/>
          <a:lstStyle>
            <a:lvl1pPr>
              <a:defRPr sz="3600"/>
            </a:lvl1pPr>
            <a:lvl2pPr>
              <a:defRPr sz="3600"/>
            </a:lvl2pPr>
            <a:lvl3pPr>
              <a:defRPr sz="3600"/>
            </a:lvl3pPr>
            <a:lvl4pPr>
              <a:defRPr sz="3600"/>
            </a:lvl4pPr>
            <a:lvl5pPr>
              <a:defRPr sz="3600"/>
            </a:lvl5pPr>
          </a:lstStyle>
          <a:p>
            <a:pPr lvl="0"/>
            <a:r>
              <a:rPr lang="en-US" dirty="0"/>
              <a:t>Click to edit Master text styles</a:t>
            </a:r>
          </a:p>
        </p:txBody>
      </p:sp>
      <p:sp>
        <p:nvSpPr>
          <p:cNvPr id="16" name="Text Placeholder 15"/>
          <p:cNvSpPr>
            <a:spLocks noGrp="1"/>
          </p:cNvSpPr>
          <p:nvPr>
            <p:ph type="body" sz="quarter" idx="15"/>
          </p:nvPr>
        </p:nvSpPr>
        <p:spPr>
          <a:xfrm>
            <a:off x="1699200" y="4004812"/>
            <a:ext cx="8762802" cy="1337366"/>
          </a:xfrm>
        </p:spPr>
        <p:txBody>
          <a:bodyPr/>
          <a:lstStyle>
            <a:lvl1pPr>
              <a:defRPr sz="2700"/>
            </a:lvl1pPr>
            <a:lvl2pPr>
              <a:defRPr sz="2700"/>
            </a:lvl2pPr>
            <a:lvl3pPr>
              <a:defRPr sz="2700"/>
            </a:lvl3pPr>
            <a:lvl4pPr>
              <a:defRPr sz="2700"/>
            </a:lvl4pPr>
            <a:lvl5pPr>
              <a:defRPr sz="2700"/>
            </a:lvl5pPr>
          </a:lstStyle>
          <a:p>
            <a:pPr lvl="0"/>
            <a:r>
              <a:rPr lang="en-US"/>
              <a:t>Click to edit Master text styles</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Right Image">
    <p:bg>
      <p:bgPr>
        <a:solidFill>
          <a:schemeClr val="bg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itle 2"/>
          <p:cNvSpPr>
            <a:spLocks noGrp="1"/>
          </p:cNvSpPr>
          <p:nvPr>
            <p:ph type="title"/>
          </p:nvPr>
        </p:nvSpPr>
        <p:spPr>
          <a:xfrm>
            <a:off x="595871"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3" name="Picture Placeholder 12"/>
          <p:cNvSpPr>
            <a:spLocks noGrp="1"/>
          </p:cNvSpPr>
          <p:nvPr>
            <p:ph type="pic" sz="quarter" idx="14" hasCustomPrompt="1"/>
          </p:nvPr>
        </p:nvSpPr>
        <p:spPr>
          <a:xfrm>
            <a:off x="5192487"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114082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Right Image Blue">
    <p:bg>
      <p:bgPr>
        <a:solidFill>
          <a:schemeClr val="accent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937240" y="6983506"/>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6" name="Slide Number Placeholder 5"/>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1"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sp>
        <p:nvSpPr>
          <p:cNvPr id="32"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0"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3097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nfusion_logo_white.pd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00784" y="5631941"/>
            <a:ext cx="2626051" cy="534371"/>
          </a:xfrm>
          <a:prstGeom prst="rect">
            <a:avLst/>
          </a:prstGeom>
        </p:spPr>
      </p:pic>
      <p:sp>
        <p:nvSpPr>
          <p:cNvPr id="12" name="TextBox 11"/>
          <p:cNvSpPr txBox="1"/>
          <p:nvPr userDrawn="1"/>
        </p:nvSpPr>
        <p:spPr>
          <a:xfrm>
            <a:off x="12817231" y="455246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30" name="Picture 2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109490" y="5380197"/>
            <a:ext cx="4042166"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2"/>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i="0">
                <a:solidFill>
                  <a:schemeClr val="bg2"/>
                </a:solidFill>
                <a:latin typeface="Arial" charset="0"/>
                <a:ea typeface="Arial" charset="0"/>
                <a:cs typeface="Arial" charset="0"/>
              </a:defRPr>
            </a:lvl1pPr>
          </a:lstStyle>
          <a:p>
            <a:pPr lvl="0"/>
            <a:r>
              <a:rPr lang="en-US" dirty="0"/>
              <a:t>Click icon to add transparent background client logo.</a:t>
            </a:r>
          </a:p>
        </p:txBody>
      </p:sp>
    </p:spTree>
    <p:extLst>
      <p:ext uri="{BB962C8B-B14F-4D97-AF65-F5344CB8AC3E}">
        <p14:creationId xmlns:p14="http://schemas.microsoft.com/office/powerpoint/2010/main" val="16012973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Right Image Gray">
    <p:bg>
      <p:bgPr>
        <a:solidFill>
          <a:schemeClr val="bg1"/>
        </a:solidFill>
        <a:effectLst/>
      </p:bgPr>
    </p:bg>
    <p:spTree>
      <p:nvGrpSpPr>
        <p:cNvPr id="1" name=""/>
        <p:cNvGrpSpPr/>
        <p:nvPr/>
      </p:nvGrpSpPr>
      <p:grpSpPr>
        <a:xfrm>
          <a:off x="0" y="0"/>
          <a:ext cx="0" cy="0"/>
          <a:chOff x="0" y="0"/>
          <a:chExt cx="0" cy="0"/>
        </a:xfrm>
      </p:grpSpPr>
      <p:sp>
        <p:nvSpPr>
          <p:cNvPr id="5" name="Slide Number Placeholder 5"/>
          <p:cNvSpPr txBox="1">
            <a:spLocks/>
          </p:cNvSpPr>
          <p:nvPr userDrawn="1"/>
        </p:nvSpPr>
        <p:spPr>
          <a:xfrm>
            <a:off x="10937240"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itle 2"/>
          <p:cNvSpPr>
            <a:spLocks noGrp="1"/>
          </p:cNvSpPr>
          <p:nvPr>
            <p:ph type="title"/>
          </p:nvPr>
        </p:nvSpPr>
        <p:spPr>
          <a:xfrm>
            <a:off x="595871"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7" name="Picture Placeholder 12"/>
          <p:cNvSpPr>
            <a:spLocks noGrp="1"/>
          </p:cNvSpPr>
          <p:nvPr>
            <p:ph type="pic" sz="quarter" idx="10" hasCustomPrompt="1"/>
          </p:nvPr>
        </p:nvSpPr>
        <p:spPr>
          <a:xfrm>
            <a:off x="5192486" y="0"/>
            <a:ext cx="6999513" cy="6858000"/>
          </a:xfrm>
          <a:solidFill>
            <a:schemeClr val="bg2">
              <a:lumMod val="95000"/>
            </a:schemeClr>
          </a:solidFill>
        </p:spPr>
        <p:txBody>
          <a:bodyPr/>
          <a:lstStyle>
            <a:lvl1pPr marL="45720">
              <a:defRPr sz="1800"/>
            </a:lvl1pPr>
          </a:lstStyle>
          <a:p>
            <a:r>
              <a:rPr lang="en-US" dirty="0"/>
              <a:t>Click on icon to insert picture</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15" name="Text Placeholder 14"/>
          <p:cNvSpPr>
            <a:spLocks noGrp="1"/>
          </p:cNvSpPr>
          <p:nvPr>
            <p:ph type="body" sz="quarter" idx="13"/>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8" name="Slide Number Placeholder 2"/>
          <p:cNvSpPr>
            <a:spLocks noGrp="1"/>
          </p:cNvSpPr>
          <p:nvPr>
            <p:ph type="sldNum" sz="quarter" idx="14"/>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29522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Left Image">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5"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16" name="Group 15"/>
          <p:cNvGrpSpPr/>
          <p:nvPr userDrawn="1"/>
        </p:nvGrpSpPr>
        <p:grpSpPr>
          <a:xfrm>
            <a:off x="-9939" y="0"/>
            <a:ext cx="1708030" cy="1708030"/>
            <a:chOff x="-19878" y="0"/>
            <a:chExt cx="3416060" cy="3416060"/>
          </a:xfrm>
        </p:grpSpPr>
        <p:pic>
          <p:nvPicPr>
            <p:cNvPr id="17" name="Picture 1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8" name="Infusion_white.pd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9" name="Title 2"/>
          <p:cNvSpPr>
            <a:spLocks noGrp="1"/>
          </p:cNvSpPr>
          <p:nvPr>
            <p:ph type="title"/>
          </p:nvPr>
        </p:nvSpPr>
        <p:spPr>
          <a:xfrm>
            <a:off x="7600828" y="1603612"/>
            <a:ext cx="3992457" cy="900113"/>
          </a:xfrm>
        </p:spPr>
        <p:txBody>
          <a:bodyPr/>
          <a:lstStyle>
            <a:lvl1pPr>
              <a:defRPr sz="3600">
                <a:solidFill>
                  <a:schemeClr val="tx2"/>
                </a:solidFill>
                <a:latin typeface="+mn-lt"/>
              </a:defRPr>
            </a:lvl1pPr>
          </a:lstStyle>
          <a:p>
            <a:r>
              <a:rPr lang="en-US" dirty="0"/>
              <a:t>Click to edit Master title style</a:t>
            </a:r>
          </a:p>
        </p:txBody>
      </p:sp>
      <p:sp>
        <p:nvSpPr>
          <p:cNvPr id="10" name="Text Placeholder 14"/>
          <p:cNvSpPr>
            <a:spLocks noGrp="1"/>
          </p:cNvSpPr>
          <p:nvPr>
            <p:ph type="body" sz="quarter" idx="13"/>
          </p:nvPr>
        </p:nvSpPr>
        <p:spPr>
          <a:xfrm>
            <a:off x="7600827"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47156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Left Image Blue">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31"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a:lvl1pPr>
          </a:lstStyle>
          <a:p>
            <a:r>
              <a:rPr lang="en-US" dirty="0"/>
              <a:t>Click icon to insert picture</a:t>
            </a:r>
          </a:p>
          <a:p>
            <a:endParaRPr lang="en-US" dirty="0"/>
          </a:p>
        </p:txBody>
      </p:sp>
      <p:grpSp>
        <p:nvGrpSpPr>
          <p:cNvPr id="21" name="Group 20"/>
          <p:cNvGrpSpPr/>
          <p:nvPr userDrawn="1"/>
        </p:nvGrpSpPr>
        <p:grpSpPr>
          <a:xfrm>
            <a:off x="-9939" y="0"/>
            <a:ext cx="1708030" cy="1708030"/>
            <a:chOff x="-19878" y="0"/>
            <a:chExt cx="3416060" cy="341606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32"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33"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9982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Left Image Gray">
    <p:bg>
      <p:bgPr>
        <a:solidFill>
          <a:schemeClr val="bg1"/>
        </a:solidFill>
        <a:effectLst/>
      </p:bgPr>
    </p:bg>
    <p:spTree>
      <p:nvGrpSpPr>
        <p:cNvPr id="1" name=""/>
        <p:cNvGrpSpPr/>
        <p:nvPr/>
      </p:nvGrpSpPr>
      <p:grpSpPr>
        <a:xfrm>
          <a:off x="0" y="0"/>
          <a:ext cx="0" cy="0"/>
          <a:chOff x="0" y="0"/>
          <a:chExt cx="0" cy="0"/>
        </a:xfrm>
      </p:grpSpPr>
      <p:sp>
        <p:nvSpPr>
          <p:cNvPr id="17"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9" name="Picture Placeholder 28"/>
          <p:cNvSpPr>
            <a:spLocks noGrp="1"/>
          </p:cNvSpPr>
          <p:nvPr>
            <p:ph type="pic" sz="quarter" idx="12" hasCustomPrompt="1"/>
          </p:nvPr>
        </p:nvSpPr>
        <p:spPr>
          <a:xfrm>
            <a:off x="-9526" y="0"/>
            <a:ext cx="6965495" cy="6858000"/>
          </a:xfrm>
          <a:solidFill>
            <a:schemeClr val="bg2">
              <a:lumMod val="95000"/>
            </a:schemeClr>
          </a:solidFill>
        </p:spPr>
        <p:txBody>
          <a:bodyPr/>
          <a:lstStyle>
            <a:lvl1pPr marL="0" marR="0" indent="0" algn="r" defTabSz="914400" rtl="0" eaLnBrk="1" fontAlgn="auto" latinLnBrk="0" hangingPunct="1">
              <a:lnSpc>
                <a:spcPct val="100000"/>
              </a:lnSpc>
              <a:spcBef>
                <a:spcPts val="1200"/>
              </a:spcBef>
              <a:spcAft>
                <a:spcPts val="0"/>
              </a:spcAft>
              <a:buClrTx/>
              <a:buSzTx/>
              <a:buFont typeface="Arial" pitchFamily="34" charset="0"/>
              <a:buNone/>
              <a:tabLst/>
              <a:defRPr sz="2000" baseline="0"/>
            </a:lvl1pPr>
          </a:lstStyle>
          <a:p>
            <a:r>
              <a:rPr lang="en-US" dirty="0"/>
              <a:t>Click icon to insert picture</a:t>
            </a:r>
          </a:p>
          <a:p>
            <a:endParaRPr lang="en-US" dirty="0"/>
          </a:p>
        </p:txBody>
      </p:sp>
      <p:grpSp>
        <p:nvGrpSpPr>
          <p:cNvPr id="20" name="Group 19"/>
          <p:cNvGrpSpPr/>
          <p:nvPr userDrawn="1"/>
        </p:nvGrpSpPr>
        <p:grpSpPr>
          <a:xfrm>
            <a:off x="-9939" y="0"/>
            <a:ext cx="1708030" cy="1708030"/>
            <a:chOff x="-19878" y="0"/>
            <a:chExt cx="3416060" cy="3416060"/>
          </a:xfrm>
        </p:grpSpPr>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2" name="Infusion_white.pd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5" name="Title 2"/>
          <p:cNvSpPr>
            <a:spLocks noGrp="1"/>
          </p:cNvSpPr>
          <p:nvPr>
            <p:ph type="title"/>
          </p:nvPr>
        </p:nvSpPr>
        <p:spPr>
          <a:xfrm>
            <a:off x="7600828" y="16036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6" name="Text Placeholder 14"/>
          <p:cNvSpPr>
            <a:spLocks noGrp="1"/>
          </p:cNvSpPr>
          <p:nvPr>
            <p:ph type="body" sz="quarter" idx="13"/>
          </p:nvPr>
        </p:nvSpPr>
        <p:spPr>
          <a:xfrm>
            <a:off x="7600827"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832961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p:spTree>
      <p:nvGrpSpPr>
        <p:cNvPr id="1" name=""/>
        <p:cNvGrpSpPr/>
        <p:nvPr/>
      </p:nvGrpSpPr>
      <p:grpSpPr>
        <a:xfrm>
          <a:off x="0" y="0"/>
          <a:ext cx="0" cy="0"/>
          <a:chOff x="0" y="0"/>
          <a:chExt cx="0" cy="0"/>
        </a:xfrm>
      </p:grpSpPr>
      <p:sp>
        <p:nvSpPr>
          <p:cNvPr id="17"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1">
              <a:lumMod val="20000"/>
              <a:lumOff val="80000"/>
            </a:schemeClr>
          </a:solidFill>
        </p:spPr>
        <p:txBody>
          <a:bodyPr/>
          <a:lstStyle>
            <a:lvl1pPr algn="r">
              <a:spcBef>
                <a:spcPts val="0"/>
              </a:spcBef>
              <a:defRPr sz="1800" baseline="0">
                <a:solidFill>
                  <a:schemeClr val="bg2"/>
                </a:solidFill>
              </a:defRPr>
            </a:lvl1pPr>
          </a:lstStyle>
          <a:p>
            <a:r>
              <a:rPr lang="en-US" dirty="0"/>
              <a:t>Click icon to</a:t>
            </a:r>
          </a:p>
          <a:p>
            <a:r>
              <a:rPr lang="en-US" dirty="0"/>
              <a:t> insert a picture</a:t>
            </a:r>
          </a:p>
        </p:txBody>
      </p:sp>
      <p:sp>
        <p:nvSpPr>
          <p:cNvPr id="35"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36"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
        <p:nvSpPr>
          <p:cNvPr id="13"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4"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3"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38785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Right Angle Image Blue">
    <p:spTree>
      <p:nvGrpSpPr>
        <p:cNvPr id="1" name=""/>
        <p:cNvGrpSpPr/>
        <p:nvPr/>
      </p:nvGrpSpPr>
      <p:grpSpPr>
        <a:xfrm>
          <a:off x="0" y="0"/>
          <a:ext cx="0" cy="0"/>
          <a:chOff x="0" y="0"/>
          <a:chExt cx="0" cy="0"/>
        </a:xfrm>
      </p:grpSpPr>
      <p:sp>
        <p:nvSpPr>
          <p:cNvPr id="12" name="Picture Placeholder 16"/>
          <p:cNvSpPr>
            <a:spLocks noGrp="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accent1"/>
          </a:solidFill>
        </p:spPr>
        <p:txBody>
          <a:bodyPr/>
          <a:lstStyle>
            <a:lvl1pPr algn="r">
              <a:spcBef>
                <a:spcPts val="0"/>
              </a:spcBef>
              <a:defRPr sz="1800" baseline="0">
                <a:solidFill>
                  <a:schemeClr val="accent1"/>
                </a:solidFill>
              </a:defRPr>
            </a:lvl1pPr>
          </a:lstStyle>
          <a:p>
            <a:r>
              <a:rPr lang="en-US" dirty="0"/>
              <a:t>t</a:t>
            </a:r>
          </a:p>
        </p:txBody>
      </p:sp>
      <p:sp>
        <p:nvSpPr>
          <p:cNvPr id="22" name="Picture Placeholder 21"/>
          <p:cNvSpPr>
            <a:spLocks noGrp="1"/>
          </p:cNvSpPr>
          <p:nvPr>
            <p:ph type="pic" sz="quarter" idx="14" hasCustomPrompt="1"/>
          </p:nvPr>
        </p:nvSpPr>
        <p:spPr>
          <a:xfrm>
            <a:off x="7643852" y="1823467"/>
            <a:ext cx="3712996" cy="3711222"/>
          </a:xfrm>
          <a:prstGeom prst="ellipse">
            <a:avLst/>
          </a:prstGeom>
          <a:solidFill>
            <a:schemeClr val="bg2">
              <a:lumMod val="95000"/>
            </a:schemeClr>
          </a:solidFill>
        </p:spPr>
        <p:txBody>
          <a:bodyPr/>
          <a:lstStyle>
            <a:lvl1pPr>
              <a:defRPr sz="2000"/>
            </a:lvl1pPr>
          </a:lstStyle>
          <a:p>
            <a:r>
              <a:rPr lang="en-US" sz="1400" dirty="0"/>
              <a:t>Click on icon to insert photo</a:t>
            </a:r>
            <a:endParaRPr lang="en-US" dirty="0"/>
          </a:p>
          <a:p>
            <a:endParaRPr lang="en-US" dirty="0"/>
          </a:p>
          <a:p>
            <a:endParaRPr lang="en-US"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6"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7"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8" name="Text Placeholder 2"/>
          <p:cNvSpPr>
            <a:spLocks noGrp="1"/>
          </p:cNvSpPr>
          <p:nvPr>
            <p:ph type="body" sz="quarter" idx="15"/>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137102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Gray Right Angle Image">
    <p:bg>
      <p:bgPr>
        <a:solidFill>
          <a:schemeClr val="bg1"/>
        </a:solidFill>
        <a:effectLst/>
      </p:bgPr>
    </p:bg>
    <p:spTree>
      <p:nvGrpSpPr>
        <p:cNvPr id="1" name=""/>
        <p:cNvGrpSpPr/>
        <p:nvPr/>
      </p:nvGrpSpPr>
      <p:grpSpPr>
        <a:xfrm>
          <a:off x="0" y="0"/>
          <a:ext cx="0" cy="0"/>
          <a:chOff x="0" y="0"/>
          <a:chExt cx="0" cy="0"/>
        </a:xfrm>
      </p:grpSpPr>
      <p:sp>
        <p:nvSpPr>
          <p:cNvPr id="8"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21086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Blue Right Angle Image">
    <p:bg>
      <p:bgPr>
        <a:solidFill>
          <a:schemeClr val="accent1"/>
        </a:solidFill>
        <a:effectLst/>
      </p:bgPr>
    </p:bg>
    <p:spTree>
      <p:nvGrpSpPr>
        <p:cNvPr id="1" name=""/>
        <p:cNvGrpSpPr/>
        <p:nvPr/>
      </p:nvGrpSpPr>
      <p:grpSpPr>
        <a:xfrm>
          <a:off x="0" y="0"/>
          <a:ext cx="0" cy="0"/>
          <a:chOff x="0" y="0"/>
          <a:chExt cx="0" cy="0"/>
        </a:xfrm>
      </p:grpSpPr>
      <p:sp>
        <p:nvSpPr>
          <p:cNvPr id="5" name="Picture Placeholder 16"/>
          <p:cNvSpPr>
            <a:spLocks noGrp="1" noChangeAspect="1"/>
          </p:cNvSpPr>
          <p:nvPr>
            <p:ph type="pic" sz="quarter" idx="11" hasCustomPrompt="1"/>
          </p:nvPr>
        </p:nvSpPr>
        <p:spPr>
          <a:xfrm>
            <a:off x="3711227" y="0"/>
            <a:ext cx="8480773" cy="6858000"/>
          </a:xfrm>
          <a:custGeom>
            <a:avLst/>
            <a:gdLst>
              <a:gd name="connsiteX0" fmla="*/ 0 w 8329612"/>
              <a:gd name="connsiteY0" fmla="*/ 0 h 6735763"/>
              <a:gd name="connsiteX1" fmla="*/ 8329612 w 8329612"/>
              <a:gd name="connsiteY1" fmla="*/ 0 h 6735763"/>
              <a:gd name="connsiteX2" fmla="*/ 8329612 w 8329612"/>
              <a:gd name="connsiteY2" fmla="*/ 6735763 h 6735763"/>
              <a:gd name="connsiteX3" fmla="*/ 0 w 8329612"/>
              <a:gd name="connsiteY3" fmla="*/ 6735763 h 6735763"/>
              <a:gd name="connsiteX4" fmla="*/ 0 w 8329612"/>
              <a:gd name="connsiteY4" fmla="*/ 0 h 6735763"/>
              <a:gd name="connsiteX0" fmla="*/ 0 w 8329612"/>
              <a:gd name="connsiteY0" fmla="*/ 0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 name="connsiteX5" fmla="*/ 0 w 8329612"/>
              <a:gd name="connsiteY5" fmla="*/ 0 h 6735763"/>
              <a:gd name="connsiteX0" fmla="*/ 0 w 8329612"/>
              <a:gd name="connsiteY0" fmla="*/ 6735763 h 6735763"/>
              <a:gd name="connsiteX1" fmla="*/ 4669291 w 8329612"/>
              <a:gd name="connsiteY1" fmla="*/ 0 h 6735763"/>
              <a:gd name="connsiteX2" fmla="*/ 8329612 w 8329612"/>
              <a:gd name="connsiteY2" fmla="*/ 0 h 6735763"/>
              <a:gd name="connsiteX3" fmla="*/ 8329612 w 8329612"/>
              <a:gd name="connsiteY3" fmla="*/ 6735763 h 6735763"/>
              <a:gd name="connsiteX4" fmla="*/ 0 w 8329612"/>
              <a:gd name="connsiteY4" fmla="*/ 6735763 h 6735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612" h="6735763">
                <a:moveTo>
                  <a:pt x="0" y="6735763"/>
                </a:moveTo>
                <a:lnTo>
                  <a:pt x="4669291" y="0"/>
                </a:lnTo>
                <a:lnTo>
                  <a:pt x="8329612" y="0"/>
                </a:lnTo>
                <a:lnTo>
                  <a:pt x="8329612" y="6735763"/>
                </a:lnTo>
                <a:lnTo>
                  <a:pt x="0" y="6735763"/>
                </a:lnTo>
                <a:close/>
              </a:path>
            </a:pathLst>
          </a:custGeom>
          <a:solidFill>
            <a:schemeClr val="bg2">
              <a:lumMod val="95000"/>
            </a:schemeClr>
          </a:solidFill>
        </p:spPr>
        <p:txBody>
          <a:bodyPr/>
          <a:lstStyle>
            <a:lvl1pPr algn="r">
              <a:spcBef>
                <a:spcPts val="0"/>
              </a:spcBef>
              <a:defRPr sz="1800" baseline="0">
                <a:solidFill>
                  <a:schemeClr val="tx2"/>
                </a:solidFill>
              </a:defRPr>
            </a:lvl1pPr>
          </a:lstStyle>
          <a:p>
            <a:r>
              <a:rPr lang="en-US" dirty="0"/>
              <a:t>Click icon to</a:t>
            </a:r>
          </a:p>
          <a:p>
            <a:r>
              <a:rPr lang="en-US" dirty="0"/>
              <a:t> insert a picture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18" name="Title 2"/>
          <p:cNvSpPr>
            <a:spLocks noGrp="1"/>
          </p:cNvSpPr>
          <p:nvPr>
            <p:ph type="title"/>
          </p:nvPr>
        </p:nvSpPr>
        <p:spPr>
          <a:xfrm>
            <a:off x="1699200" y="2289412"/>
            <a:ext cx="3992457" cy="900113"/>
          </a:xfrm>
        </p:spPr>
        <p:txBody>
          <a:bodyPr/>
          <a:lstStyle>
            <a:lvl1pPr>
              <a:defRPr sz="3600">
                <a:solidFill>
                  <a:schemeClr val="bg2"/>
                </a:solidFill>
                <a:latin typeface="+mn-lt"/>
              </a:defRPr>
            </a:lvl1pPr>
          </a:lstStyle>
          <a:p>
            <a:r>
              <a:rPr lang="en-US" dirty="0"/>
              <a:t>Click to edit Master title style</a:t>
            </a:r>
          </a:p>
        </p:txBody>
      </p:sp>
      <p:sp>
        <p:nvSpPr>
          <p:cNvPr id="19" name="Text Placeholder 14"/>
          <p:cNvSpPr>
            <a:spLocks noGrp="1"/>
          </p:cNvSpPr>
          <p:nvPr>
            <p:ph type="body" sz="quarter" idx="13"/>
          </p:nvPr>
        </p:nvSpPr>
        <p:spPr>
          <a:xfrm>
            <a:off x="1699200" y="3515446"/>
            <a:ext cx="336842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0"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451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Full Image">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92000" cy="6857999"/>
          </a:xfrm>
          <a:solidFill>
            <a:schemeClr val="bg2">
              <a:lumMod val="95000"/>
            </a:schemeClr>
          </a:solidFill>
        </p:spPr>
        <p:txBody>
          <a:bodyPr/>
          <a:lstStyle>
            <a:lvl1pPr marL="0" marR="0" indent="0" algn="r" defTabSz="914400" rtl="0" eaLnBrk="1" fontAlgn="auto" latinLnBrk="0" hangingPunct="1">
              <a:lnSpc>
                <a:spcPct val="100000"/>
              </a:lnSpc>
              <a:spcBef>
                <a:spcPts val="0"/>
              </a:spcBef>
              <a:spcAft>
                <a:spcPts val="0"/>
              </a:spcAft>
              <a:buClrTx/>
              <a:buSzTx/>
              <a:buFont typeface="Arial" pitchFamily="34" charset="0"/>
              <a:buNone/>
              <a:tabLst/>
              <a:defRPr sz="1800" baseline="0">
                <a:solidFill>
                  <a:schemeClr val="tx2"/>
                </a:solidFill>
              </a:defRPr>
            </a:lvl1pPr>
          </a:lstStyle>
          <a:p>
            <a:r>
              <a:rPr lang="en-US" dirty="0"/>
              <a:t>Click icon to insert a picture</a:t>
            </a:r>
          </a:p>
        </p:txBody>
      </p:sp>
      <p:grpSp>
        <p:nvGrpSpPr>
          <p:cNvPr id="10" name="Group 9"/>
          <p:cNvGrpSpPr/>
          <p:nvPr userDrawn="1"/>
        </p:nvGrpSpPr>
        <p:grpSpPr>
          <a:xfrm>
            <a:off x="0" y="-1"/>
            <a:ext cx="1708030" cy="1708030"/>
            <a:chOff x="-19878" y="0"/>
            <a:chExt cx="3416060" cy="341606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12" name="Infusion_white.pdf"/>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Title 2"/>
          <p:cNvSpPr>
            <a:spLocks noGrp="1"/>
          </p:cNvSpPr>
          <p:nvPr>
            <p:ph type="title"/>
          </p:nvPr>
        </p:nvSpPr>
        <p:spPr>
          <a:xfrm>
            <a:off x="1699200" y="2289412"/>
            <a:ext cx="3992457" cy="900113"/>
          </a:xfrm>
        </p:spPr>
        <p:txBody>
          <a:bodyPr/>
          <a:lstStyle>
            <a:lvl1pPr>
              <a:defRPr sz="3600">
                <a:solidFill>
                  <a:schemeClr val="bg1"/>
                </a:solidFill>
                <a:latin typeface="+mn-lt"/>
              </a:defRPr>
            </a:lvl1pPr>
          </a:lstStyle>
          <a:p>
            <a:r>
              <a:rPr lang="en-US" dirty="0"/>
              <a:t>Click to edit Master title style</a:t>
            </a:r>
          </a:p>
        </p:txBody>
      </p:sp>
      <p:sp>
        <p:nvSpPr>
          <p:cNvPr id="21" name="Text Placeholder 14"/>
          <p:cNvSpPr>
            <a:spLocks noGrp="1"/>
          </p:cNvSpPr>
          <p:nvPr>
            <p:ph type="body" sz="quarter" idx="13"/>
          </p:nvPr>
        </p:nvSpPr>
        <p:spPr>
          <a:xfrm>
            <a:off x="1699200" y="3515446"/>
            <a:ext cx="336842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22" name="Text Placeholder 2"/>
          <p:cNvSpPr>
            <a:spLocks noGrp="1"/>
          </p:cNvSpPr>
          <p:nvPr>
            <p:ph type="body" sz="quarter" idx="14"/>
          </p:nvPr>
        </p:nvSpPr>
        <p:spPr>
          <a:xfrm>
            <a:off x="1700784" y="457200"/>
            <a:ext cx="5957887" cy="1700213"/>
          </a:xfrm>
        </p:spPr>
        <p:txBody>
          <a:bodyPr/>
          <a:lstStyle>
            <a:lvl1pPr>
              <a:lnSpc>
                <a:spcPct val="90000"/>
              </a:lnSpc>
              <a:spcBef>
                <a:spcPts val="0"/>
              </a:spcBef>
              <a:defRPr sz="50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362414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Small Boxes Lef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4" name="Picture Placeholder 21"/>
          <p:cNvSpPr>
            <a:spLocks noGrp="1"/>
          </p:cNvSpPr>
          <p:nvPr>
            <p:ph type="pic" sz="quarter" idx="16" hasCustomPrompt="1"/>
          </p:nvPr>
        </p:nvSpPr>
        <p:spPr>
          <a:xfrm>
            <a:off x="1145141"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17" hasCustomPrompt="1"/>
          </p:nvPr>
        </p:nvSpPr>
        <p:spPr>
          <a:xfrm>
            <a:off x="3828196"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6" name="Picture Placeholder 21"/>
          <p:cNvSpPr>
            <a:spLocks noGrp="1"/>
          </p:cNvSpPr>
          <p:nvPr>
            <p:ph type="pic" sz="quarter" idx="18" hasCustomPrompt="1"/>
          </p:nvPr>
        </p:nvSpPr>
        <p:spPr>
          <a:xfrm>
            <a:off x="1145141"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7" name="Picture Placeholder 21"/>
          <p:cNvSpPr>
            <a:spLocks noGrp="1"/>
          </p:cNvSpPr>
          <p:nvPr>
            <p:ph type="pic" sz="quarter" idx="19" hasCustomPrompt="1"/>
          </p:nvPr>
        </p:nvSpPr>
        <p:spPr>
          <a:xfrm>
            <a:off x="3828196"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1" name="Text Placeholder 14"/>
          <p:cNvSpPr>
            <a:spLocks noGrp="1"/>
          </p:cNvSpPr>
          <p:nvPr>
            <p:ph type="body" sz="quarter" idx="21"/>
          </p:nvPr>
        </p:nvSpPr>
        <p:spPr>
          <a:xfrm>
            <a:off x="7598836"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9" name="Title 1"/>
          <p:cNvSpPr>
            <a:spLocks noGrp="1"/>
          </p:cNvSpPr>
          <p:nvPr>
            <p:ph type="title" hasCustomPrompt="1"/>
          </p:nvPr>
        </p:nvSpPr>
        <p:spPr>
          <a:xfrm>
            <a:off x="7598836" y="1603612"/>
            <a:ext cx="3992458" cy="1226034"/>
          </a:xfrm>
        </p:spPr>
        <p:txBody>
          <a:bodyPr/>
          <a:lstStyle>
            <a:lvl1pPr>
              <a:defRPr sz="3600"/>
            </a:lvl1pPr>
          </a:lstStyle>
          <a:p>
            <a:r>
              <a:rPr lang="en-US" dirty="0"/>
              <a:t>Click to edit Master title </a:t>
            </a:r>
            <a:r>
              <a:rPr lang="en-US" dirty="0" err="1"/>
              <a:t>stylev</a:t>
            </a:r>
            <a:endParaRPr lang="en-US" dirty="0"/>
          </a:p>
        </p:txBody>
      </p:sp>
    </p:spTree>
    <p:extLst>
      <p:ext uri="{BB962C8B-B14F-4D97-AF65-F5344CB8AC3E}">
        <p14:creationId xmlns:p14="http://schemas.microsoft.com/office/powerpoint/2010/main" val="61996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9939" y="0"/>
            <a:ext cx="1708030" cy="170803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rot="10800000" flipH="1" flipV="1">
            <a:off x="10559318" y="5225318"/>
            <a:ext cx="1632683" cy="1632683"/>
          </a:xfrm>
          <a:prstGeom prst="rect">
            <a:avLst/>
          </a:prstGeom>
        </p:spPr>
      </p:pic>
      <p:sp>
        <p:nvSpPr>
          <p:cNvPr id="20" name="TextBox 19"/>
          <p:cNvSpPr txBox="1"/>
          <p:nvPr userDrawn="1"/>
        </p:nvSpPr>
        <p:spPr>
          <a:xfrm>
            <a:off x="317500" y="2834501"/>
            <a:ext cx="184731" cy="276999"/>
          </a:xfrm>
          <a:prstGeom prst="rect">
            <a:avLst/>
          </a:prstGeom>
          <a:ln w="25400">
            <a:miter lim="400000"/>
          </a:ln>
        </p:spPr>
        <p:txBody>
          <a:bodyPr wrap="none" tIns="45720" bIns="45720" rtlCol="0" anchor="b">
            <a:spAutoFit/>
          </a:bodyPr>
          <a:lstStyle/>
          <a:p>
            <a:endParaRPr lang="en-US" sz="1200" dirty="0">
              <a:solidFill>
                <a:schemeClr val="bg2"/>
              </a:solidFill>
              <a:latin typeface="Arial"/>
              <a:cs typeface="Arial"/>
            </a:endParaRPr>
          </a:p>
        </p:txBody>
      </p:sp>
      <p:pic>
        <p:nvPicPr>
          <p:cNvPr id="21" name="Infusion_logo.pdf"/>
          <p:cNvPicPr>
            <a:picLocks noChangeAspect="1"/>
          </p:cNvPicPr>
          <p:nvPr userDrawn="1"/>
        </p:nvPicPr>
        <p:blipFill>
          <a:blip r:embed="rId5">
            <a:extLst/>
          </a:blip>
          <a:stretch>
            <a:fillRect/>
          </a:stretch>
        </p:blipFill>
        <p:spPr>
          <a:xfrm>
            <a:off x="1700784" y="5633270"/>
            <a:ext cx="2626051" cy="534371"/>
          </a:xfrm>
          <a:prstGeom prst="rect">
            <a:avLst/>
          </a:prstGeom>
          <a:ln w="12700">
            <a:miter lim="400000"/>
          </a:ln>
        </p:spPr>
      </p:pic>
      <p:pic>
        <p:nvPicPr>
          <p:cNvPr id="42" name="Picture 4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109490" y="5380197"/>
            <a:ext cx="4042165" cy="1244102"/>
          </a:xfrm>
          <a:prstGeom prst="rect">
            <a:avLst/>
          </a:prstGeom>
        </p:spPr>
      </p:pic>
      <p:sp>
        <p:nvSpPr>
          <p:cNvPr id="10" name="Picture Placeholder 2"/>
          <p:cNvSpPr>
            <a:spLocks noGrp="1"/>
          </p:cNvSpPr>
          <p:nvPr>
            <p:ph type="pic" sz="quarter" idx="14" hasCustomPrompt="1"/>
          </p:nvPr>
        </p:nvSpPr>
        <p:spPr>
          <a:xfrm>
            <a:off x="8492732" y="668338"/>
            <a:ext cx="2581275" cy="1198562"/>
          </a:xfrm>
          <a:ln w="12700">
            <a:solidFill>
              <a:schemeClr val="bg1"/>
            </a:solidFill>
          </a:ln>
        </p:spPr>
        <p:txBody>
          <a:bodyPr/>
          <a:lstStyle>
            <a:lvl1pPr marL="108000" marR="0" indent="0" algn="l" defTabSz="914400" rtl="0" eaLnBrk="1" fontAlgn="auto" latinLnBrk="0" hangingPunct="1">
              <a:lnSpc>
                <a:spcPct val="100000"/>
              </a:lnSpc>
              <a:spcBef>
                <a:spcPts val="1200"/>
              </a:spcBef>
              <a:spcAft>
                <a:spcPts val="0"/>
              </a:spcAft>
              <a:buClrTx/>
              <a:buSzTx/>
              <a:buFont typeface="Arial" pitchFamily="34" charset="0"/>
              <a:buNone/>
              <a:tabLst/>
              <a:defRPr sz="1400" b="1"/>
            </a:lvl1pPr>
          </a:lstStyle>
          <a:p>
            <a:pPr lvl="0"/>
            <a:r>
              <a:rPr lang="en-US" dirty="0"/>
              <a:t>Click icon to add transparent background client logo.</a:t>
            </a:r>
          </a:p>
        </p:txBody>
      </p:sp>
    </p:spTree>
    <p:extLst>
      <p:ext uri="{BB962C8B-B14F-4D97-AF65-F5344CB8AC3E}">
        <p14:creationId xmlns:p14="http://schemas.microsoft.com/office/powerpoint/2010/main" val="73900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Small Boxes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9"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2" name="Picture Placeholder 21"/>
          <p:cNvSpPr>
            <a:spLocks noGrp="1"/>
          </p:cNvSpPr>
          <p:nvPr>
            <p:ph type="pic" sz="quarter" idx="21" hasCustomPrompt="1"/>
          </p:nvPr>
        </p:nvSpPr>
        <p:spPr>
          <a:xfrm>
            <a:off x="6092775"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3" name="Picture Placeholder 21"/>
          <p:cNvSpPr>
            <a:spLocks noGrp="1"/>
          </p:cNvSpPr>
          <p:nvPr>
            <p:ph type="pic" sz="quarter" idx="22" hasCustomPrompt="1"/>
          </p:nvPr>
        </p:nvSpPr>
        <p:spPr>
          <a:xfrm>
            <a:off x="8775830" y="988431"/>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4" name="Picture Placeholder 21"/>
          <p:cNvSpPr>
            <a:spLocks noGrp="1"/>
          </p:cNvSpPr>
          <p:nvPr>
            <p:ph type="pic" sz="quarter" idx="23" hasCustomPrompt="1"/>
          </p:nvPr>
        </p:nvSpPr>
        <p:spPr>
          <a:xfrm>
            <a:off x="6092775"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5" name="Picture Placeholder 21"/>
          <p:cNvSpPr>
            <a:spLocks noGrp="1"/>
          </p:cNvSpPr>
          <p:nvPr>
            <p:ph type="pic" sz="quarter" idx="24" hasCustomPrompt="1"/>
          </p:nvPr>
        </p:nvSpPr>
        <p:spPr>
          <a:xfrm>
            <a:off x="8775830" y="3671307"/>
            <a:ext cx="2393132" cy="2392952"/>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532984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Large Box">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4"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6" name="Text Placeholder 14"/>
          <p:cNvSpPr>
            <a:spLocks noGrp="1"/>
          </p:cNvSpPr>
          <p:nvPr>
            <p:ph type="body" sz="quarter" idx="20"/>
          </p:nvPr>
        </p:nvSpPr>
        <p:spPr>
          <a:xfrm>
            <a:off x="595870" y="2829646"/>
            <a:ext cx="3992562" cy="2852697"/>
          </a:xfrm>
        </p:spPr>
        <p:txBody>
          <a:bodyPr/>
          <a:lstStyle>
            <a:lvl1pPr>
              <a:defRPr sz="2700">
                <a:solidFill>
                  <a:schemeClr val="bg1"/>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10"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 name="Title 1"/>
          <p:cNvSpPr>
            <a:spLocks noGrp="1"/>
          </p:cNvSpPr>
          <p:nvPr>
            <p:ph type="title"/>
          </p:nvPr>
        </p:nvSpPr>
        <p:spPr>
          <a:xfrm>
            <a:off x="595870" y="1603611"/>
            <a:ext cx="3992458" cy="1226035"/>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068240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Large Box Blue BG">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2"/>
                </a:solidFill>
              </a:defRPr>
            </a:lvl1p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marL="0" marR="0" indent="0" algn="l" defTabSz="914400" rtl="0" eaLnBrk="1" fontAlgn="auto" latinLnBrk="0" hangingPunct="1">
              <a:lnSpc>
                <a:spcPct val="100000"/>
              </a:lnSpc>
              <a:spcBef>
                <a:spcPts val="1200"/>
              </a:spcBef>
              <a:spcAft>
                <a:spcPts val="0"/>
              </a:spcAft>
              <a:buClrTx/>
              <a:buSzTx/>
              <a:buFont typeface="Arial" pitchFamily="34" charset="0"/>
              <a:buNone/>
              <a:tabLst/>
              <a:defRPr sz="1400">
                <a:solidFill>
                  <a:schemeClr val="tx2"/>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017874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Large Box Gray">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5" name="Text Placeholder 14"/>
          <p:cNvSpPr>
            <a:spLocks noGrp="1"/>
          </p:cNvSpPr>
          <p:nvPr>
            <p:ph type="body" sz="quarter" idx="20"/>
          </p:nvPr>
        </p:nvSpPr>
        <p:spPr>
          <a:xfrm>
            <a:off x="595870" y="2829646"/>
            <a:ext cx="3992562" cy="2852697"/>
          </a:xfrm>
        </p:spPr>
        <p:txBody>
          <a:bodyPr/>
          <a:lstStyle>
            <a:lvl1pPr>
              <a:defRPr sz="2700">
                <a:solidFill>
                  <a:schemeClr val="bg2"/>
                </a:solidFill>
              </a:defRPr>
            </a:lvl1pPr>
            <a:lvl2pPr>
              <a:defRPr sz="2700">
                <a:solidFill>
                  <a:schemeClr val="bg2"/>
                </a:solidFill>
              </a:defRPr>
            </a:lvl2pPr>
            <a:lvl3pPr>
              <a:defRPr sz="2700">
                <a:solidFill>
                  <a:schemeClr val="bg2"/>
                </a:solidFill>
              </a:defRPr>
            </a:lvl3pPr>
            <a:lvl4pPr>
              <a:defRPr sz="2700">
                <a:solidFill>
                  <a:schemeClr val="bg2"/>
                </a:solidFill>
              </a:defRPr>
            </a:lvl4pPr>
            <a:lvl5pPr>
              <a:defRPr sz="2700">
                <a:solidFill>
                  <a:schemeClr val="bg2"/>
                </a:solidFill>
              </a:defRPr>
            </a:lvl5pPr>
          </a:lstStyle>
          <a:p>
            <a:pPr lvl="0"/>
            <a:r>
              <a:rPr lang="en-US" dirty="0"/>
              <a:t>Click to edit Master text styles</a:t>
            </a:r>
          </a:p>
        </p:txBody>
      </p:sp>
      <p:sp>
        <p:nvSpPr>
          <p:cNvPr id="6" name="Picture Placeholder 21"/>
          <p:cNvSpPr>
            <a:spLocks noGrp="1"/>
          </p:cNvSpPr>
          <p:nvPr>
            <p:ph type="pic" sz="quarter" idx="24" hasCustomPrompt="1"/>
          </p:nvPr>
        </p:nvSpPr>
        <p:spPr>
          <a:xfrm>
            <a:off x="5862774" y="624468"/>
            <a:ext cx="5512883" cy="5512468"/>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solidFill>
                  <a:schemeClr val="bg1"/>
                </a:solidFill>
              </a:defRPr>
            </a:lvl1pPr>
          </a:lstStyle>
          <a:p>
            <a:r>
              <a:rPr lang="en-US" sz="1400" dirty="0"/>
              <a:t>Click on icon to insert photo</a:t>
            </a:r>
            <a:endParaRPr lang="en-US" dirty="0"/>
          </a:p>
        </p:txBody>
      </p:sp>
      <p:sp>
        <p:nvSpPr>
          <p:cNvPr id="7" name="Title 1"/>
          <p:cNvSpPr>
            <a:spLocks noGrp="1"/>
          </p:cNvSpPr>
          <p:nvPr>
            <p:ph type="title"/>
          </p:nvPr>
        </p:nvSpPr>
        <p:spPr>
          <a:xfrm>
            <a:off x="595870" y="1603611"/>
            <a:ext cx="3992458" cy="1226035"/>
          </a:xfrm>
        </p:spPr>
        <p:txBody>
          <a:bodyPr/>
          <a:lstStyle>
            <a:lvl1pPr>
              <a:defRPr sz="36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828937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5" name="Picture 1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463437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B">
    <p:bg>
      <p:bgPr>
        <a:solidFill>
          <a:schemeClr val="accent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a:p>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745481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Lower Half Image G">
    <p:bg>
      <p:bgPr>
        <a:solidFill>
          <a:schemeClr val="bg1"/>
        </a:solidFill>
        <a:effectLst/>
      </p:bgPr>
    </p:bg>
    <p:spTree>
      <p:nvGrpSpPr>
        <p:cNvPr id="1" name=""/>
        <p:cNvGrpSpPr/>
        <p:nvPr/>
      </p:nvGrpSpPr>
      <p:grpSpPr>
        <a:xfrm>
          <a:off x="0" y="0"/>
          <a:ext cx="0" cy="0"/>
          <a:chOff x="0" y="0"/>
          <a:chExt cx="0" cy="0"/>
        </a:xfrm>
      </p:grpSpPr>
      <p:sp>
        <p:nvSpPr>
          <p:cNvPr id="4" name="Picture Placeholder 15"/>
          <p:cNvSpPr>
            <a:spLocks noGrp="1"/>
          </p:cNvSpPr>
          <p:nvPr>
            <p:ph type="pic" sz="quarter" idx="11" hasCustomPrompt="1"/>
          </p:nvPr>
        </p:nvSpPr>
        <p:spPr>
          <a:xfrm>
            <a:off x="0" y="3611563"/>
            <a:ext cx="12191999" cy="3246437"/>
          </a:xfr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7"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2"/>
                </a:solidFill>
              </a:defRPr>
            </a:lvl2pPr>
          </a:lstStyle>
          <a:p>
            <a:pPr lvl="1"/>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923440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Circle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18"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0" name="Slide Number Placeholder 2"/>
          <p:cNvSpPr txBox="1">
            <a:spLocks/>
          </p:cNvSpPr>
          <p:nvPr userDrawn="1"/>
        </p:nvSpPr>
        <p:spPr>
          <a:xfrm>
            <a:off x="11375658"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10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2" name="Slide Number Placeholder 5"/>
          <p:cNvSpPr txBox="1">
            <a:spLocks/>
          </p:cNvSpPr>
          <p:nvPr userDrawn="1"/>
        </p:nvSpPr>
        <p:spPr>
          <a:xfrm>
            <a:off x="10937241" y="6983506"/>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4"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5"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1"/>
                </a:solidFill>
              </a:defRPr>
            </a:lvl2pPr>
          </a:lstStyle>
          <a:p>
            <a:pPr lvl="1"/>
            <a:r>
              <a:rPr lang="en-US" dirty="0"/>
              <a:t>Click to edit Master text styles</a:t>
            </a:r>
          </a:p>
        </p:txBody>
      </p:sp>
      <p:sp>
        <p:nvSpPr>
          <p:cNvPr id="7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7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8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5968364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chemeClr val="accent1"/>
        </a:solidFill>
        <a:effectLst/>
      </p:bgPr>
    </p:bg>
    <p:spTree>
      <p:nvGrpSpPr>
        <p:cNvPr id="1" name=""/>
        <p:cNvGrpSpPr/>
        <p:nvPr/>
      </p:nvGrpSpPr>
      <p:grpSpPr>
        <a:xfrm>
          <a:off x="0" y="0"/>
          <a:ext cx="0" cy="0"/>
          <a:chOff x="0" y="0"/>
          <a:chExt cx="0" cy="0"/>
        </a:xfrm>
      </p:grpSpPr>
      <p:sp>
        <p:nvSpPr>
          <p:cNvPr id="24"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1"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9682285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chemeClr val="bg1"/>
        </a:solidFill>
        <a:effectLst/>
      </p:bgPr>
    </p:bg>
    <p:spTree>
      <p:nvGrpSpPr>
        <p:cNvPr id="1" name=""/>
        <p:cNvGrpSpPr/>
        <p:nvPr/>
      </p:nvGrpSpPr>
      <p:grpSpPr>
        <a:xfrm>
          <a:off x="0" y="0"/>
          <a:ext cx="0" cy="0"/>
          <a:chOff x="0" y="0"/>
          <a:chExt cx="0" cy="0"/>
        </a:xfrm>
      </p:grpSpPr>
      <p:sp>
        <p:nvSpPr>
          <p:cNvPr id="5" name="Title 1"/>
          <p:cNvSpPr txBox="1">
            <a:spLocks/>
          </p:cNvSpPr>
          <p:nvPr userDrawn="1"/>
        </p:nvSpPr>
        <p:spPr>
          <a:xfrm>
            <a:off x="1698091" y="457200"/>
            <a:ext cx="8763336" cy="90011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800" kern="1200">
                <a:solidFill>
                  <a:schemeClr val="tx2"/>
                </a:solidFill>
                <a:latin typeface="+mj-lt"/>
                <a:ea typeface="+mj-ea"/>
                <a:cs typeface="+mj-cs"/>
              </a:defRPr>
            </a:lvl1pPr>
          </a:lstStyle>
          <a:p>
            <a:r>
              <a:rPr lang="en-US" sz="5000" dirty="0">
                <a:solidFill>
                  <a:schemeClr val="bg2"/>
                </a:solidFill>
              </a:rPr>
              <a:t>Click to edit Master title style</a:t>
            </a:r>
          </a:p>
        </p:txBody>
      </p:sp>
      <p:sp>
        <p:nvSpPr>
          <p:cNvPr id="16"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3600">
                <a:solidFill>
                  <a:schemeClr val="bg2"/>
                </a:solidFill>
              </a:defRPr>
            </a:lvl2pPr>
          </a:lstStyle>
          <a:p>
            <a:pPr lvl="1"/>
            <a:r>
              <a:rPr lang="en-US" dirty="0"/>
              <a:t>Click to edit Master text styles</a:t>
            </a:r>
          </a:p>
        </p:txBody>
      </p:sp>
      <p:sp>
        <p:nvSpPr>
          <p:cNvPr id="22"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161059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5482885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Circles Lower Blue">
    <p:spTree>
      <p:nvGrpSpPr>
        <p:cNvPr id="1" name=""/>
        <p:cNvGrpSpPr/>
        <p:nvPr/>
      </p:nvGrpSpPr>
      <p:grpSpPr>
        <a:xfrm>
          <a:off x="0" y="0"/>
          <a:ext cx="0" cy="0"/>
          <a:chOff x="0" y="0"/>
          <a:chExt cx="0" cy="0"/>
        </a:xfrm>
      </p:grpSpPr>
      <p:sp>
        <p:nvSpPr>
          <p:cNvPr id="10" name="Rectangle 9"/>
          <p:cNvSpPr/>
          <p:nvPr userDrawn="1"/>
        </p:nvSpPr>
        <p:spPr>
          <a:xfrm>
            <a:off x="0" y="3610829"/>
            <a:ext cx="12192000" cy="3247171"/>
          </a:xfrm>
          <a:prstGeom prst="rect">
            <a:avLst/>
          </a:prstGeom>
          <a:solidFill>
            <a:schemeClr val="accent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2" name="Title 1"/>
          <p:cNvSpPr>
            <a:spLocks noGrp="1"/>
          </p:cNvSpPr>
          <p:nvPr>
            <p:ph type="title"/>
          </p:nvPr>
        </p:nvSpPr>
        <p:spPr/>
        <p:txBody>
          <a:bodyPr/>
          <a:lstStyle/>
          <a:p>
            <a:r>
              <a:rPr lang="en-US" dirty="0"/>
              <a:t>Click to edit Master title style</a:t>
            </a:r>
          </a:p>
        </p:txBody>
      </p:sp>
      <p:sp>
        <p:nvSpPr>
          <p:cNvPr id="12"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a:defRPr>
                <a:solidFill>
                  <a:schemeClr val="bg1"/>
                </a:solidFill>
              </a:defRPr>
            </a:lvl2pPr>
          </a:lstStyle>
          <a:p>
            <a:pPr lvl="1"/>
            <a:r>
              <a:rPr lang="en-US" dirty="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15"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55"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7"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8"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2133146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Circles Lower Gr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Rectangle 3"/>
          <p:cNvSpPr/>
          <p:nvPr userDrawn="1"/>
        </p:nvSpPr>
        <p:spPr>
          <a:xfrm>
            <a:off x="0" y="3610829"/>
            <a:ext cx="12192000" cy="3247171"/>
          </a:xfrm>
          <a:prstGeom prst="rect">
            <a:avLst/>
          </a:prstGeom>
          <a:solidFill>
            <a:schemeClr val="bg1"/>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chemeClr val="accent6"/>
              </a:solidFill>
              <a:effectLst/>
              <a:uFillTx/>
              <a:latin typeface="Segoe UI Light"/>
              <a:ea typeface="Segoe UI Light"/>
              <a:cs typeface="Segoe UI Light"/>
              <a:sym typeface="Segoe UI Light"/>
            </a:endParaRPr>
          </a:p>
        </p:txBody>
      </p:sp>
      <p:sp>
        <p:nvSpPr>
          <p:cNvPr id="9" name="Text Placeholder 2"/>
          <p:cNvSpPr>
            <a:spLocks noGrp="1"/>
          </p:cNvSpPr>
          <p:nvPr>
            <p:ph idx="1" hasCustomPrompt="1"/>
          </p:nvPr>
        </p:nvSpPr>
        <p:spPr>
          <a:xfrm>
            <a:off x="1698091" y="1828800"/>
            <a:ext cx="8763336" cy="1536192"/>
          </a:xfrm>
          <a:prstGeom prst="rect">
            <a:avLst/>
          </a:prstGeom>
        </p:spPr>
        <p:txBody>
          <a:bodyPr vert="horz" lIns="0" tIns="0" rIns="0" bIns="0" rtlCol="0">
            <a:noAutofit/>
          </a:bodyPr>
          <a:lstStyle>
            <a:lvl2pPr marL="0">
              <a:defRPr sz="2700">
                <a:solidFill>
                  <a:schemeClr val="bg1"/>
                </a:solidFill>
              </a:defRPr>
            </a:lvl2pPr>
          </a:lstStyle>
          <a:p>
            <a:pPr lvl="1"/>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9"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2"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Tree>
    <p:extLst>
      <p:ext uri="{BB962C8B-B14F-4D97-AF65-F5344CB8AC3E}">
        <p14:creationId xmlns:p14="http://schemas.microsoft.com/office/powerpoint/2010/main" val="8809325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5" name="Text Placeholder 4"/>
          <p:cNvSpPr>
            <a:spLocks noGrp="1"/>
          </p:cNvSpPr>
          <p:nvPr>
            <p:ph type="body" sz="quarter" idx="29"/>
          </p:nvPr>
        </p:nvSpPr>
        <p:spPr>
          <a:xfrm>
            <a:off x="899998" y="1827791"/>
            <a:ext cx="2273507" cy="217499"/>
          </a:xfrm>
        </p:spPr>
        <p:txBody>
          <a:bodyPr/>
          <a:lstStyle>
            <a:lvl1pPr>
              <a:defRPr sz="1200" b="1" spc="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p:cNvSpPr>
            <a:spLocks noGrp="1"/>
          </p:cNvSpPr>
          <p:nvPr>
            <p:ph type="body" sz="quarter" idx="30"/>
          </p:nvPr>
        </p:nvSpPr>
        <p:spPr>
          <a:xfrm>
            <a:off x="899999"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p:cNvSpPr>
            <a:spLocks noGrp="1"/>
          </p:cNvSpPr>
          <p:nvPr>
            <p:ph type="body" sz="quarter" idx="31"/>
          </p:nvPr>
        </p:nvSpPr>
        <p:spPr>
          <a:xfrm>
            <a:off x="899999"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8" name="Text Placeholder 4"/>
          <p:cNvSpPr>
            <a:spLocks noGrp="1"/>
          </p:cNvSpPr>
          <p:nvPr>
            <p:ph type="body" sz="quarter" idx="48"/>
          </p:nvPr>
        </p:nvSpPr>
        <p:spPr>
          <a:xfrm>
            <a:off x="3703466" y="1827792"/>
            <a:ext cx="2320815" cy="256584"/>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9" name="Text Placeholder 4"/>
          <p:cNvSpPr>
            <a:spLocks noGrp="1"/>
          </p:cNvSpPr>
          <p:nvPr>
            <p:ph type="body" sz="quarter" idx="49"/>
          </p:nvPr>
        </p:nvSpPr>
        <p:spPr>
          <a:xfrm>
            <a:off x="3703467"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0" name="Text Placeholder 4"/>
          <p:cNvSpPr>
            <a:spLocks noGrp="1"/>
          </p:cNvSpPr>
          <p:nvPr>
            <p:ph type="body" sz="quarter" idx="50"/>
          </p:nvPr>
        </p:nvSpPr>
        <p:spPr>
          <a:xfrm>
            <a:off x="3703467"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4" name="Text Placeholder 4"/>
          <p:cNvSpPr>
            <a:spLocks noGrp="1"/>
          </p:cNvSpPr>
          <p:nvPr>
            <p:ph type="body" sz="quarter" idx="51"/>
          </p:nvPr>
        </p:nvSpPr>
        <p:spPr>
          <a:xfrm>
            <a:off x="6506934" y="1827791"/>
            <a:ext cx="232778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75" name="Text Placeholder 4"/>
          <p:cNvSpPr>
            <a:spLocks noGrp="1"/>
          </p:cNvSpPr>
          <p:nvPr>
            <p:ph type="body" sz="quarter" idx="52"/>
          </p:nvPr>
        </p:nvSpPr>
        <p:spPr>
          <a:xfrm>
            <a:off x="6506935" y="2064877"/>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8" name="Text Placeholder 4"/>
          <p:cNvSpPr>
            <a:spLocks noGrp="1"/>
          </p:cNvSpPr>
          <p:nvPr>
            <p:ph type="body" sz="quarter" idx="53"/>
          </p:nvPr>
        </p:nvSpPr>
        <p:spPr>
          <a:xfrm>
            <a:off x="6506935" y="2369196"/>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89" name="Text Placeholder 4"/>
          <p:cNvSpPr>
            <a:spLocks noGrp="1"/>
          </p:cNvSpPr>
          <p:nvPr>
            <p:ph type="body" sz="quarter" idx="54"/>
          </p:nvPr>
        </p:nvSpPr>
        <p:spPr>
          <a:xfrm>
            <a:off x="9310402" y="1847290"/>
            <a:ext cx="2321303" cy="237085"/>
          </a:xfrm>
        </p:spPr>
        <p:txBody>
          <a:bodyPr/>
          <a:lstStyle>
            <a:lvl1pPr>
              <a:defRPr sz="1200" b="1">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0" name="Text Placeholder 4"/>
          <p:cNvSpPr>
            <a:spLocks noGrp="1"/>
          </p:cNvSpPr>
          <p:nvPr>
            <p:ph type="body" sz="quarter" idx="55"/>
          </p:nvPr>
        </p:nvSpPr>
        <p:spPr>
          <a:xfrm>
            <a:off x="9310403" y="2084376"/>
            <a:ext cx="2160000" cy="198000"/>
          </a:xfrm>
        </p:spPr>
        <p:txBody>
          <a:bodyPr/>
          <a:lstStyle>
            <a:lvl1pPr>
              <a:defRPr sz="1200">
                <a:solidFill>
                  <a:schemeClr val="bg1"/>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1" name="Text Placeholder 4"/>
          <p:cNvSpPr>
            <a:spLocks noGrp="1"/>
          </p:cNvSpPr>
          <p:nvPr>
            <p:ph type="body" sz="quarter" idx="56"/>
          </p:nvPr>
        </p:nvSpPr>
        <p:spPr>
          <a:xfrm>
            <a:off x="9310403" y="2388695"/>
            <a:ext cx="2160000" cy="1390546"/>
          </a:xfrm>
        </p:spPr>
        <p:txBody>
          <a:bodyPr/>
          <a:lstStyle>
            <a:lvl1pPr>
              <a:defRPr sz="1100">
                <a:solidFill>
                  <a:schemeClr val="tx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9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96"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97" name="Slide Number Placeholder 5"/>
          <p:cNvSpPr txBox="1">
            <a:spLocks/>
          </p:cNvSpPr>
          <p:nvPr userDrawn="1"/>
        </p:nvSpPr>
        <p:spPr>
          <a:xfrm>
            <a:off x="11528059" y="67048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67542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7"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8" name="Picture Placeholder 21"/>
          <p:cNvSpPr>
            <a:spLocks noGrp="1" noChangeAspect="1"/>
          </p:cNvSpPr>
          <p:nvPr>
            <p:ph type="pic" sz="quarter" idx="44" hasCustomPrompt="1"/>
          </p:nvPr>
        </p:nvSpPr>
        <p:spPr>
          <a:xfrm>
            <a:off x="915740"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9" name="Picture Placeholder 21"/>
          <p:cNvSpPr>
            <a:spLocks noGrp="1" noChangeAspect="1"/>
          </p:cNvSpPr>
          <p:nvPr>
            <p:ph type="pic" sz="quarter" idx="26" hasCustomPrompt="1"/>
          </p:nvPr>
        </p:nvSpPr>
        <p:spPr>
          <a:xfrm>
            <a:off x="3713961"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0" name="Picture Placeholder 21"/>
          <p:cNvSpPr>
            <a:spLocks noGrp="1" noChangeAspect="1"/>
          </p:cNvSpPr>
          <p:nvPr>
            <p:ph type="pic" sz="quarter" idx="27" hasCustomPrompt="1"/>
          </p:nvPr>
        </p:nvSpPr>
        <p:spPr>
          <a:xfrm>
            <a:off x="651218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1" name="Picture Placeholder 21"/>
          <p:cNvSpPr>
            <a:spLocks noGrp="1" noChangeAspect="1"/>
          </p:cNvSpPr>
          <p:nvPr>
            <p:ph type="pic" sz="quarter" idx="28" hasCustomPrompt="1"/>
          </p:nvPr>
        </p:nvSpPr>
        <p:spPr>
          <a:xfrm>
            <a:off x="9310402" y="4156006"/>
            <a:ext cx="1980000" cy="1980000"/>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11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1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12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18163791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os Blue BG">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pic>
        <p:nvPicPr>
          <p:cNvPr id="26" name="Picture 2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7"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42"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3"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4"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4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8113576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os Gray BG">
    <p:bg>
      <p:bgPr>
        <a:solidFill>
          <a:schemeClr val="bg1"/>
        </a:solidFill>
        <a:effectLst/>
      </p:bgPr>
    </p:bg>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30"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
        <p:nvSpPr>
          <p:cNvPr id="21" name="Title 1"/>
          <p:cNvSpPr>
            <a:spLocks noGrp="1"/>
          </p:cNvSpPr>
          <p:nvPr>
            <p:ph type="title"/>
          </p:nvPr>
        </p:nvSpPr>
        <p:spPr>
          <a:xfrm>
            <a:off x="1698091" y="457200"/>
            <a:ext cx="8763336" cy="900113"/>
          </a:xfrm>
        </p:spPr>
        <p:txBody>
          <a:bodyPr/>
          <a:lstStyle>
            <a:lvl1pPr>
              <a:defRPr>
                <a:solidFill>
                  <a:schemeClr val="bg2"/>
                </a:solidFill>
              </a:defRPr>
            </a:lvl1pPr>
          </a:lstStyle>
          <a:p>
            <a:r>
              <a:rPr lang="en-US" dirty="0"/>
              <a:t>Click to edit Master title style</a:t>
            </a:r>
          </a:p>
        </p:txBody>
      </p:sp>
      <p:sp>
        <p:nvSpPr>
          <p:cNvPr id="40" name="Picture Placeholder 21"/>
          <p:cNvSpPr>
            <a:spLocks noGrp="1" noChangeAspect="1"/>
          </p:cNvSpPr>
          <p:nvPr>
            <p:ph type="pic" sz="quarter" idx="44" hasCustomPrompt="1"/>
          </p:nvPr>
        </p:nvSpPr>
        <p:spPr>
          <a:xfrm>
            <a:off x="899999"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1" name="Picture Placeholder 21"/>
          <p:cNvSpPr>
            <a:spLocks noGrp="1" noChangeAspect="1"/>
          </p:cNvSpPr>
          <p:nvPr>
            <p:ph type="pic" sz="quarter" idx="45" hasCustomPrompt="1"/>
          </p:nvPr>
        </p:nvSpPr>
        <p:spPr>
          <a:xfrm>
            <a:off x="3703467"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42" name="Picture Placeholder 21"/>
          <p:cNvSpPr>
            <a:spLocks noGrp="1" noChangeAspect="1"/>
          </p:cNvSpPr>
          <p:nvPr>
            <p:ph type="pic" sz="quarter" idx="46" hasCustomPrompt="1"/>
          </p:nvPr>
        </p:nvSpPr>
        <p:spPr>
          <a:xfrm>
            <a:off x="6506935"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5" name="Picture Placeholder 21"/>
          <p:cNvSpPr>
            <a:spLocks noGrp="1" noChangeAspect="1"/>
          </p:cNvSpPr>
          <p:nvPr>
            <p:ph type="pic" sz="quarter" idx="47" hasCustomPrompt="1"/>
          </p:nvPr>
        </p:nvSpPr>
        <p:spPr>
          <a:xfrm>
            <a:off x="9310402" y="4156006"/>
            <a:ext cx="1980000" cy="1980000"/>
          </a:xfrm>
          <a:prstGeom prst="ellipse">
            <a:avLst/>
          </a:prstGeom>
          <a:solidFill>
            <a:schemeClr val="bg2">
              <a:lumMod val="95000"/>
            </a:schemeClr>
          </a:solidFill>
        </p:spPr>
        <p:txBody>
          <a:bodyPr/>
          <a:lstStyle>
            <a:lvl1pPr>
              <a:defRPr sz="1400"/>
            </a:lvl1pPr>
          </a:lstStyle>
          <a:p>
            <a:r>
              <a:rPr lang="en-US" sz="1400" dirty="0"/>
              <a:t>Click on icon to insert photo</a:t>
            </a:r>
            <a:endParaRPr lang="en-US" dirty="0"/>
          </a:p>
        </p:txBody>
      </p:sp>
      <p:sp>
        <p:nvSpPr>
          <p:cNvPr id="56" name="Text Placeholder 4"/>
          <p:cNvSpPr>
            <a:spLocks noGrp="1"/>
          </p:cNvSpPr>
          <p:nvPr>
            <p:ph type="body" sz="quarter" idx="29"/>
          </p:nvPr>
        </p:nvSpPr>
        <p:spPr>
          <a:xfrm>
            <a:off x="899998" y="1827791"/>
            <a:ext cx="2273507" cy="217499"/>
          </a:xfrm>
        </p:spPr>
        <p:txBody>
          <a:bodyPr/>
          <a:lstStyle>
            <a:lvl1pPr>
              <a:defRPr sz="1200" b="1" spc="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7" name="Text Placeholder 4"/>
          <p:cNvSpPr>
            <a:spLocks noGrp="1"/>
          </p:cNvSpPr>
          <p:nvPr>
            <p:ph type="body" sz="quarter" idx="30"/>
          </p:nvPr>
        </p:nvSpPr>
        <p:spPr>
          <a:xfrm>
            <a:off x="899999"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8" name="Text Placeholder 4"/>
          <p:cNvSpPr>
            <a:spLocks noGrp="1"/>
          </p:cNvSpPr>
          <p:nvPr>
            <p:ph type="body" sz="quarter" idx="31"/>
          </p:nvPr>
        </p:nvSpPr>
        <p:spPr>
          <a:xfrm>
            <a:off x="899999"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59" name="Text Placeholder 4"/>
          <p:cNvSpPr>
            <a:spLocks noGrp="1"/>
          </p:cNvSpPr>
          <p:nvPr>
            <p:ph type="body" sz="quarter" idx="48"/>
          </p:nvPr>
        </p:nvSpPr>
        <p:spPr>
          <a:xfrm>
            <a:off x="3703466" y="1827792"/>
            <a:ext cx="2320815" cy="256584"/>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0" name="Text Placeholder 4"/>
          <p:cNvSpPr>
            <a:spLocks noGrp="1"/>
          </p:cNvSpPr>
          <p:nvPr>
            <p:ph type="body" sz="quarter" idx="49"/>
          </p:nvPr>
        </p:nvSpPr>
        <p:spPr>
          <a:xfrm>
            <a:off x="3703467"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1" name="Text Placeholder 4"/>
          <p:cNvSpPr>
            <a:spLocks noGrp="1"/>
          </p:cNvSpPr>
          <p:nvPr>
            <p:ph type="body" sz="quarter" idx="50"/>
          </p:nvPr>
        </p:nvSpPr>
        <p:spPr>
          <a:xfrm>
            <a:off x="3703467"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2" name="Text Placeholder 4"/>
          <p:cNvSpPr>
            <a:spLocks noGrp="1"/>
          </p:cNvSpPr>
          <p:nvPr>
            <p:ph type="body" sz="quarter" idx="51"/>
          </p:nvPr>
        </p:nvSpPr>
        <p:spPr>
          <a:xfrm>
            <a:off x="6506934" y="1827791"/>
            <a:ext cx="232778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3" name="Text Placeholder 4"/>
          <p:cNvSpPr>
            <a:spLocks noGrp="1"/>
          </p:cNvSpPr>
          <p:nvPr>
            <p:ph type="body" sz="quarter" idx="52"/>
          </p:nvPr>
        </p:nvSpPr>
        <p:spPr>
          <a:xfrm>
            <a:off x="6506935" y="2064877"/>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4" name="Text Placeholder 4"/>
          <p:cNvSpPr>
            <a:spLocks noGrp="1"/>
          </p:cNvSpPr>
          <p:nvPr>
            <p:ph type="body" sz="quarter" idx="53"/>
          </p:nvPr>
        </p:nvSpPr>
        <p:spPr>
          <a:xfrm>
            <a:off x="6506935" y="2369196"/>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5" name="Text Placeholder 4"/>
          <p:cNvSpPr>
            <a:spLocks noGrp="1"/>
          </p:cNvSpPr>
          <p:nvPr>
            <p:ph type="body" sz="quarter" idx="54"/>
          </p:nvPr>
        </p:nvSpPr>
        <p:spPr>
          <a:xfrm>
            <a:off x="9310402" y="1847290"/>
            <a:ext cx="2321303" cy="237085"/>
          </a:xfrm>
        </p:spPr>
        <p:txBody>
          <a:bodyPr/>
          <a:lstStyle>
            <a:lvl1pPr>
              <a:defRPr sz="1200" b="1">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6" name="Text Placeholder 4"/>
          <p:cNvSpPr>
            <a:spLocks noGrp="1"/>
          </p:cNvSpPr>
          <p:nvPr>
            <p:ph type="body" sz="quarter" idx="55"/>
          </p:nvPr>
        </p:nvSpPr>
        <p:spPr>
          <a:xfrm>
            <a:off x="9310403" y="2084376"/>
            <a:ext cx="2160000" cy="198000"/>
          </a:xfrm>
        </p:spPr>
        <p:txBody>
          <a:bodyPr/>
          <a:lstStyle>
            <a:lvl1pPr>
              <a:defRPr sz="12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
        <p:nvSpPr>
          <p:cNvPr id="67" name="Text Placeholder 4"/>
          <p:cNvSpPr>
            <a:spLocks noGrp="1"/>
          </p:cNvSpPr>
          <p:nvPr>
            <p:ph type="body" sz="quarter" idx="56"/>
          </p:nvPr>
        </p:nvSpPr>
        <p:spPr>
          <a:xfrm>
            <a:off x="9310403" y="2388695"/>
            <a:ext cx="2160000" cy="1390546"/>
          </a:xfrm>
        </p:spPr>
        <p:txBody>
          <a:bodyPr/>
          <a:lstStyle>
            <a:lvl1pPr>
              <a:defRPr sz="1100">
                <a:solidFill>
                  <a:schemeClr val="bg2"/>
                </a:solidFill>
                <a:latin typeface="Arial" charset="0"/>
                <a:ea typeface="Arial" charset="0"/>
                <a:cs typeface="Arial" charset="0"/>
              </a:defRPr>
            </a:lvl1pPr>
            <a:lvl2pPr>
              <a:defRPr sz="1200"/>
            </a:lvl2pPr>
            <a:lvl3pPr>
              <a:defRPr sz="1200"/>
            </a:lvl3pPr>
            <a:lvl4pPr>
              <a:defRPr sz="1200"/>
            </a:lvl4pPr>
            <a:lvl5pPr>
              <a:defRPr sz="1200"/>
            </a:lvl5pPr>
          </a:lstStyle>
          <a:p>
            <a:pPr lvl="0"/>
            <a:r>
              <a:rPr lang="en-US" dirty="0"/>
              <a:t>Click to edit Master text styles</a:t>
            </a:r>
          </a:p>
        </p:txBody>
      </p:sp>
    </p:spTree>
    <p:extLst>
      <p:ext uri="{BB962C8B-B14F-4D97-AF65-F5344CB8AC3E}">
        <p14:creationId xmlns:p14="http://schemas.microsoft.com/office/powerpoint/2010/main" val="250776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99200"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Title 1"/>
          <p:cNvSpPr>
            <a:spLocks noGrp="1"/>
          </p:cNvSpPr>
          <p:nvPr>
            <p:ph type="title"/>
          </p:nvPr>
        </p:nvSpPr>
        <p:spPr>
          <a:xfrm>
            <a:off x="1699200" y="457200"/>
            <a:ext cx="8730598" cy="900113"/>
          </a:xfrm>
        </p:spPr>
        <p:txBody>
          <a:bodyPr/>
          <a:lstStyle/>
          <a:p>
            <a:r>
              <a:rPr lang="en-US" dirty="0"/>
              <a:t>Click to edit Master title style</a:t>
            </a:r>
          </a:p>
        </p:txBody>
      </p:sp>
      <p:sp>
        <p:nvSpPr>
          <p:cNvPr id="14" name="Content Placeholder 2"/>
          <p:cNvSpPr>
            <a:spLocks noGrp="1"/>
          </p:cNvSpPr>
          <p:nvPr>
            <p:ph sz="half" idx="13"/>
          </p:nvPr>
        </p:nvSpPr>
        <p:spPr>
          <a:xfrm>
            <a:off x="6163747" y="1828799"/>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Full Image BG ">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0" y="0"/>
            <a:ext cx="12192000" cy="6858000"/>
          </a:xfrm>
          <a:solidFill>
            <a:schemeClr val="bg1">
              <a:lumMod val="20000"/>
              <a:lumOff val="80000"/>
            </a:schemeClr>
          </a:solidFill>
        </p:spPr>
        <p:txBody>
          <a:bodyPr/>
          <a:lstStyle>
            <a:lvl1pPr algn="r">
              <a:defRPr sz="3200"/>
            </a:lvl1pPr>
          </a:lstStyle>
          <a:p>
            <a:r>
              <a:rPr lang="en-US" sz="1400" dirty="0"/>
              <a:t>Click on icon to insert photoZZ</a:t>
            </a:r>
            <a:endParaRPr lang="en-US" dirty="0"/>
          </a:p>
        </p:txBody>
      </p:sp>
      <p:pic>
        <p:nvPicPr>
          <p:cNvPr id="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234641" y="6598851"/>
            <a:ext cx="1028114" cy="1117053"/>
          </a:xfrm>
          <a:prstGeom prst="rect">
            <a:avLst/>
          </a:prstGeom>
          <a:ln w="12700" cap="flat">
            <a:noFill/>
            <a:miter lim="400000"/>
          </a:ln>
          <a:effectLst/>
        </p:spPr>
      </p:pic>
      <p:pic>
        <p:nvPicPr>
          <p:cNvPr id="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208653" y="3160902"/>
            <a:ext cx="2171700" cy="2359567"/>
          </a:xfrm>
          <a:prstGeom prst="rect">
            <a:avLst/>
          </a:prstGeom>
          <a:ln w="12700" cap="flat">
            <a:noFill/>
            <a:miter lim="400000"/>
          </a:ln>
          <a:effectLst/>
        </p:spPr>
      </p:pic>
      <p:pic>
        <p:nvPicPr>
          <p:cNvPr id="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671349" y="3943074"/>
            <a:ext cx="1261873" cy="1371034"/>
          </a:xfrm>
          <a:prstGeom prst="rect">
            <a:avLst/>
          </a:prstGeom>
          <a:ln w="12700" cap="flat">
            <a:noFill/>
            <a:miter lim="400000"/>
          </a:ln>
          <a:effectLst/>
        </p:spPr>
      </p:pic>
      <p:pic>
        <p:nvPicPr>
          <p:cNvPr id="7"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103188" y="6478782"/>
            <a:ext cx="1640177" cy="1782064"/>
          </a:xfrm>
          <a:prstGeom prst="rect">
            <a:avLst/>
          </a:prstGeom>
          <a:ln w="12700" cap="flat">
            <a:noFill/>
            <a:miter lim="400000"/>
          </a:ln>
          <a:effectLst/>
        </p:spPr>
      </p:pic>
      <p:pic>
        <p:nvPicPr>
          <p:cNvPr id="8"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22387041" y="6751251"/>
            <a:ext cx="1028114" cy="1117053"/>
          </a:xfrm>
          <a:prstGeom prst="rect">
            <a:avLst/>
          </a:prstGeom>
          <a:ln w="12700" cap="flat">
            <a:noFill/>
            <a:miter lim="400000"/>
          </a:ln>
          <a:effectLst/>
        </p:spPr>
      </p:pic>
      <p:pic>
        <p:nvPicPr>
          <p:cNvPr id="9"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8361053" y="3313302"/>
            <a:ext cx="2171700" cy="2359567"/>
          </a:xfrm>
          <a:prstGeom prst="rect">
            <a:avLst/>
          </a:prstGeom>
          <a:ln w="12700" cap="flat">
            <a:noFill/>
            <a:miter lim="400000"/>
          </a:ln>
          <a:effectLst/>
        </p:spPr>
      </p:pic>
      <p:pic>
        <p:nvPicPr>
          <p:cNvPr id="10"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4823749" y="4095474"/>
            <a:ext cx="1261873" cy="1371034"/>
          </a:xfrm>
          <a:prstGeom prst="rect">
            <a:avLst/>
          </a:prstGeom>
          <a:ln w="12700" cap="flat">
            <a:noFill/>
            <a:miter lim="400000"/>
          </a:ln>
          <a:effectLst/>
        </p:spPr>
      </p:pic>
      <p:pic>
        <p:nvPicPr>
          <p:cNvPr id="11"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9255588" y="6631182"/>
            <a:ext cx="1640177" cy="1782064"/>
          </a:xfrm>
          <a:prstGeom prst="rect">
            <a:avLst/>
          </a:prstGeom>
          <a:ln w="12700" cap="flat">
            <a:noFill/>
            <a:miter lim="400000"/>
          </a:ln>
          <a:effectLst/>
        </p:spPr>
      </p:pic>
      <p:sp>
        <p:nvSpPr>
          <p:cNvPr id="22" name="Text Placeholder 11"/>
          <p:cNvSpPr>
            <a:spLocks noGrp="1"/>
          </p:cNvSpPr>
          <p:nvPr>
            <p:ph type="body" idx="12"/>
          </p:nvPr>
        </p:nvSpPr>
        <p:spPr>
          <a:xfrm>
            <a:off x="1699200" y="4371278"/>
            <a:ext cx="9775452" cy="2259904"/>
          </a:xfrm>
        </p:spPr>
        <p:txBody>
          <a:bodyPr/>
          <a:lstStyle>
            <a:lvl1pPr>
              <a:defRPr>
                <a:solidFill>
                  <a:schemeClr val="bg2"/>
                </a:solidFill>
              </a:defRPr>
            </a:lvl1pPr>
          </a:lstStyle>
          <a:p>
            <a:endParaRPr lang="en-US" dirty="0"/>
          </a:p>
        </p:txBody>
      </p:sp>
      <p:pic>
        <p:nvPicPr>
          <p:cNvPr id="23"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1117321" y="3299426"/>
            <a:ext cx="514057" cy="558527"/>
          </a:xfrm>
          <a:prstGeom prst="rect">
            <a:avLst/>
          </a:prstGeom>
          <a:ln w="12700" cap="flat">
            <a:noFill/>
            <a:miter lim="400000"/>
          </a:ln>
          <a:effectLst/>
        </p:spPr>
      </p:pic>
      <p:pic>
        <p:nvPicPr>
          <p:cNvPr id="24"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104327" y="1580451"/>
            <a:ext cx="1085850" cy="1179784"/>
          </a:xfrm>
          <a:prstGeom prst="rect">
            <a:avLst/>
          </a:prstGeom>
          <a:ln w="12700" cap="flat">
            <a:noFill/>
            <a:miter lim="400000"/>
          </a:ln>
          <a:effectLst/>
        </p:spPr>
      </p:pic>
      <p:pic>
        <p:nvPicPr>
          <p:cNvPr id="25"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7335675" y="1971537"/>
            <a:ext cx="630937" cy="685517"/>
          </a:xfrm>
          <a:prstGeom prst="rect">
            <a:avLst/>
          </a:prstGeom>
          <a:ln w="12700" cap="flat">
            <a:noFill/>
            <a:miter lim="400000"/>
          </a:ln>
          <a:effectLst/>
        </p:spPr>
      </p:pic>
      <p:pic>
        <p:nvPicPr>
          <p:cNvPr id="26" name="Infusion_white.pdf"/>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9551594" y="3239391"/>
            <a:ext cx="820089" cy="891032"/>
          </a:xfrm>
          <a:prstGeom prst="rect">
            <a:avLst/>
          </a:prstGeom>
          <a:ln w="12700" cap="flat">
            <a:noFill/>
            <a:miter lim="400000"/>
          </a:ln>
          <a:effectLst/>
        </p:spPr>
      </p:pic>
      <p:grpSp>
        <p:nvGrpSpPr>
          <p:cNvPr id="18" name="Group 17"/>
          <p:cNvGrpSpPr/>
          <p:nvPr userDrawn="1"/>
        </p:nvGrpSpPr>
        <p:grpSpPr>
          <a:xfrm>
            <a:off x="0" y="0"/>
            <a:ext cx="1708030" cy="1708030"/>
            <a:chOff x="-19878" y="0"/>
            <a:chExt cx="3416060" cy="3416060"/>
          </a:xfrm>
        </p:grpSpPr>
        <p:pic>
          <p:nvPicPr>
            <p:cNvPr id="19" name="Picture 1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0"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sp>
        <p:nvSpPr>
          <p:cNvPr id="21" name="Title 1"/>
          <p:cNvSpPr>
            <a:spLocks noGrp="1"/>
          </p:cNvSpPr>
          <p:nvPr>
            <p:ph type="title"/>
          </p:nvPr>
        </p:nvSpPr>
        <p:spPr>
          <a:xfrm>
            <a:off x="1699200" y="457200"/>
            <a:ext cx="8730598" cy="900113"/>
          </a:xfrm>
        </p:spPr>
        <p:txBody>
          <a:bodyPr/>
          <a:lstStyle>
            <a:lvl1pPr>
              <a:defRPr>
                <a:solidFill>
                  <a:schemeClr val="bg2"/>
                </a:solidFill>
              </a:defRPr>
            </a:lvl1pPr>
          </a:lstStyle>
          <a:p>
            <a:r>
              <a:rPr lang="en-US" dirty="0"/>
              <a:t>Click to edit Master title style</a:t>
            </a:r>
          </a:p>
        </p:txBody>
      </p:sp>
      <p:pic>
        <p:nvPicPr>
          <p:cNvPr id="28" name="Picture 2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8" y="5225317"/>
            <a:ext cx="1632683" cy="1632683"/>
          </a:xfrm>
          <a:prstGeom prst="rect">
            <a:avLst/>
          </a:prstGeom>
        </p:spPr>
      </p:pic>
      <p:sp>
        <p:nvSpPr>
          <p:cNvPr id="29" name="Slide Number Placeholder 5"/>
          <p:cNvSpPr txBox="1">
            <a:spLocks/>
          </p:cNvSpPr>
          <p:nvPr userDrawn="1"/>
        </p:nvSpPr>
        <p:spPr>
          <a:xfrm>
            <a:off x="11375659" y="6552420"/>
            <a:ext cx="645160" cy="183515"/>
          </a:xfrm>
          <a:prstGeom prst="rect">
            <a:avLst/>
          </a:prstGeom>
        </p:spPr>
        <p:txBody>
          <a:bodyPr vert="horz" wrap="none" lIns="0" tIns="0" rIns="0" bIns="0" rtlCol="0" anchor="b" anchorCtr="0"/>
          <a:lstStyle>
            <a:defPPr>
              <a:defRPr lang="en-US"/>
            </a:defPPr>
            <a:lvl1pPr marL="0" algn="r" defTabSz="914400" rtl="0" eaLnBrk="1" latinLnBrk="0" hangingPunct="1">
              <a:lnSpc>
                <a:spcPct val="85000"/>
              </a:lnSpc>
              <a:defRPr sz="9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353466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1 Photo">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8" name="Content Placeholder 2"/>
          <p:cNvSpPr>
            <a:spLocks noGrp="1"/>
          </p:cNvSpPr>
          <p:nvPr>
            <p:ph sz="half" idx="1"/>
          </p:nvPr>
        </p:nvSpPr>
        <p:spPr>
          <a:xfrm>
            <a:off x="1698091" y="1828800"/>
            <a:ext cx="4297680" cy="4572000"/>
          </a:xfrm>
        </p:spPr>
        <p:txBody>
          <a:bodyPr vert="horz" lIns="0" tIns="0" rIns="0" bIns="0" rtlCol="0">
            <a:noAutofit/>
          </a:bodyPr>
          <a:lstStyle>
            <a:lvl1pPr algn="l" defTabSz="914400" rtl="0" eaLnBrk="1" latinLnBrk="0" hangingPunct="1">
              <a:lnSpc>
                <a:spcPct val="105000"/>
              </a:lnSpc>
              <a:buFont typeface="Arial" pitchFamily="34" charset="0"/>
              <a:buChar char="•"/>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2" name="Picture Placeholder 8"/>
          <p:cNvSpPr>
            <a:spLocks noGrp="1"/>
          </p:cNvSpPr>
          <p:nvPr>
            <p:ph type="pic" sz="quarter" idx="13" hasCustomPrompt="1"/>
          </p:nvPr>
        </p:nvSpPr>
        <p:spPr>
          <a:xfrm>
            <a:off x="6163747" y="1828800"/>
            <a:ext cx="4297680" cy="4572000"/>
          </a:xfrm>
        </p:spPr>
        <p:txBody>
          <a:bodyPr anchor="ctr"/>
          <a:lstStyle>
            <a:lvl1pPr algn="ctr">
              <a:buNone/>
              <a:defRPr baseline="0"/>
            </a:lvl1pPr>
          </a:lstStyle>
          <a:p>
            <a:r>
              <a:rPr lang="en-US" dirty="0"/>
              <a:t>Insert Image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2 Photos">
    <p:spTree>
      <p:nvGrpSpPr>
        <p:cNvPr id="1" name=""/>
        <p:cNvGrpSpPr/>
        <p:nvPr/>
      </p:nvGrpSpPr>
      <p:grpSpPr>
        <a:xfrm>
          <a:off x="0" y="0"/>
          <a:ext cx="0" cy="0"/>
          <a:chOff x="0" y="0"/>
          <a:chExt cx="0" cy="0"/>
        </a:xfrm>
      </p:grpSpPr>
      <p:sp>
        <p:nvSpPr>
          <p:cNvPr id="2"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9" name="Picture Placeholder 8"/>
          <p:cNvSpPr>
            <a:spLocks noGrp="1"/>
          </p:cNvSpPr>
          <p:nvPr>
            <p:ph type="pic" sz="quarter" idx="13" hasCustomPrompt="1"/>
          </p:nvPr>
        </p:nvSpPr>
        <p:spPr>
          <a:xfrm>
            <a:off x="6163747" y="1828800"/>
            <a:ext cx="4297680" cy="2148840"/>
          </a:xfrm>
        </p:spPr>
        <p:txBody>
          <a:bodyPr anchor="ctr"/>
          <a:lstStyle>
            <a:lvl1pPr algn="ctr">
              <a:buNone/>
              <a:defRPr baseline="0"/>
            </a:lvl1pPr>
          </a:lstStyle>
          <a:p>
            <a:r>
              <a:rPr lang="en-US" dirty="0"/>
              <a:t>Insert Image</a:t>
            </a:r>
          </a:p>
        </p:txBody>
      </p:sp>
      <p:sp>
        <p:nvSpPr>
          <p:cNvPr id="10" name="Picture Placeholder 9"/>
          <p:cNvSpPr>
            <a:spLocks noGrp="1"/>
          </p:cNvSpPr>
          <p:nvPr>
            <p:ph type="pic" sz="quarter" idx="14" hasCustomPrompt="1"/>
          </p:nvPr>
        </p:nvSpPr>
        <p:spPr>
          <a:xfrm>
            <a:off x="6163747" y="4251959"/>
            <a:ext cx="4297680" cy="2148840"/>
          </a:xfrm>
        </p:spPr>
        <p:txBody>
          <a:bodyPr anchor="ctr"/>
          <a:lstStyle>
            <a:lvl1pPr marL="0" marR="0" indent="0" algn="ctr" defTabSz="914400" rtl="0" eaLnBrk="1" fontAlgn="auto" latinLnBrk="0" hangingPunct="1">
              <a:lnSpc>
                <a:spcPct val="105000"/>
              </a:lnSpc>
              <a:spcBef>
                <a:spcPts val="1200"/>
              </a:spcBef>
              <a:spcAft>
                <a:spcPts val="0"/>
              </a:spcAft>
              <a:buClrTx/>
              <a:buSzTx/>
              <a:buFont typeface="Arial" pitchFamily="34" charset="0"/>
              <a:buNone/>
              <a:tabLst/>
              <a:defRPr/>
            </a:lvl1pPr>
          </a:lstStyle>
          <a:p>
            <a:r>
              <a:rPr lang="en-US" dirty="0"/>
              <a:t>Insert Image</a:t>
            </a:r>
          </a:p>
        </p:txBody>
      </p:sp>
      <p:sp>
        <p:nvSpPr>
          <p:cNvPr id="11" name="Content Placeholder 2"/>
          <p:cNvSpPr>
            <a:spLocks noGrp="1"/>
          </p:cNvSpPr>
          <p:nvPr>
            <p:ph sz="half" idx="1"/>
          </p:nvPr>
        </p:nvSpPr>
        <p:spPr>
          <a:xfrm>
            <a:off x="1699200" y="1828799"/>
            <a:ext cx="4297680" cy="4572000"/>
          </a:xfrm>
        </p:spPr>
        <p:txBody>
          <a:bodyPr vert="horz" lIns="0" tIns="0" rIns="0" bIns="0" rtlCol="0">
            <a:noAutofit/>
          </a:bodyPr>
          <a:lstStyle>
            <a:lvl1pPr marL="0" indent="0" algn="l" defTabSz="914400" rtl="0" eaLnBrk="1" latinLnBrk="0" hangingPunct="1">
              <a:lnSpc>
                <a:spcPct val="105000"/>
              </a:lnSpc>
              <a:buFont typeface="Arial" pitchFamily="34" charset="0"/>
              <a:buNone/>
              <a:defRPr lang="en-US" sz="1800" kern="1200" dirty="0" smtClean="0">
                <a:solidFill>
                  <a:schemeClr val="tx1"/>
                </a:solidFill>
                <a:latin typeface="+mn-lt"/>
                <a:ea typeface="+mn-ea"/>
                <a:cs typeface="+mn-cs"/>
              </a:defRPr>
            </a:lvl1pPr>
            <a:lvl2pPr algn="l" defTabSz="914400" rtl="0" eaLnBrk="1" latinLnBrk="0" hangingPunct="1">
              <a:lnSpc>
                <a:spcPct val="105000"/>
              </a:lnSpc>
              <a:buFont typeface="Arial" pitchFamily="34" charset="0"/>
              <a:buChar char="•"/>
              <a:defRPr lang="en-US" sz="1500" kern="1200" dirty="0" smtClean="0">
                <a:solidFill>
                  <a:schemeClr val="bg1"/>
                </a:solidFill>
                <a:latin typeface="+mn-lt"/>
                <a:ea typeface="+mn-ea"/>
                <a:cs typeface="+mn-cs"/>
              </a:defRPr>
            </a:lvl2pPr>
            <a:lvl3pPr algn="l" defTabSz="914400" rtl="0" eaLnBrk="1" latinLnBrk="0" hangingPunct="1">
              <a:lnSpc>
                <a:spcPct val="105000"/>
              </a:lnSpc>
              <a:buFont typeface="Arial" pitchFamily="34" charset="0"/>
              <a:buChar char="•"/>
              <a:defRPr lang="en-US" sz="1200" kern="1200" dirty="0" smtClean="0">
                <a:solidFill>
                  <a:schemeClr val="bg1"/>
                </a:solidFill>
                <a:latin typeface="+mn-lt"/>
                <a:ea typeface="+mn-ea"/>
                <a:cs typeface="+mn-cs"/>
              </a:defRPr>
            </a:lvl3pPr>
            <a:lvl4pPr algn="l" defTabSz="914400" rtl="0" eaLnBrk="1" latinLnBrk="0" hangingPunct="1">
              <a:lnSpc>
                <a:spcPct val="105000"/>
              </a:lnSpc>
              <a:buFont typeface="Arial" pitchFamily="34" charset="0"/>
              <a:buChar char="•"/>
              <a:defRPr lang="en-US" sz="1050" kern="1200" dirty="0" smtClean="0">
                <a:solidFill>
                  <a:schemeClr val="bg1"/>
                </a:solidFill>
                <a:latin typeface="+mn-lt"/>
                <a:ea typeface="+mn-ea"/>
                <a:cs typeface="+mn-cs"/>
              </a:defRPr>
            </a:lvl4pPr>
            <a:lvl5pPr algn="l" defTabSz="914400" rtl="0" eaLnBrk="1" latinLnBrk="0" hangingPunct="1">
              <a:lnSpc>
                <a:spcPct val="105000"/>
              </a:lnSpc>
              <a:buFont typeface="Arial" pitchFamily="34" charset="0"/>
              <a:buChar char="•"/>
              <a:defRPr lang="en-US" sz="900" kern="1200" dirty="0">
                <a:solidFill>
                  <a:schemeClr val="bg1"/>
                </a:solidFill>
                <a:latin typeface="+mn-lt"/>
                <a:ea typeface="+mn-ea"/>
                <a:cs typeface="+mn-cs"/>
              </a:defRPr>
            </a:lvl5pPr>
            <a:lvl6pPr>
              <a:defRPr sz="1800"/>
            </a:lvl6pPr>
            <a:lvl7pPr>
              <a:defRPr sz="1800"/>
            </a:lvl7pPr>
            <a:lvl8pPr>
              <a:defRPr sz="1800"/>
            </a:lvl8pPr>
            <a:lvl9pPr>
              <a:defRPr sz="18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Gra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9796311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dirty="0"/>
          </a:p>
        </p:txBody>
      </p:sp>
      <p:sp>
        <p:nvSpPr>
          <p:cNvPr id="16" name="Text Placeholder 2"/>
          <p:cNvSpPr>
            <a:spLocks noGrp="1"/>
          </p:cNvSpPr>
          <p:nvPr>
            <p:ph type="body" idx="1"/>
          </p:nvPr>
        </p:nvSpPr>
        <p:spPr>
          <a:xfrm>
            <a:off x="1699200"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7" name="Content Placeholder 3"/>
          <p:cNvSpPr>
            <a:spLocks noGrp="1"/>
          </p:cNvSpPr>
          <p:nvPr>
            <p:ph sz="half" idx="2"/>
          </p:nvPr>
        </p:nvSpPr>
        <p:spPr>
          <a:xfrm>
            <a:off x="1699200" y="2564266"/>
            <a:ext cx="4297680" cy="3670936"/>
          </a:xfrm>
        </p:spPr>
        <p:txBody>
          <a:bodyPr/>
          <a:lstStyle>
            <a:lvl1pPr marL="0" indent="0">
              <a:buNone/>
              <a:defRPr lang="en-US" sz="1800" kern="1200" dirty="0" smtClean="0">
                <a:solidFill>
                  <a:schemeClr val="tx1"/>
                </a:solidFill>
                <a:latin typeface="+mn-lt"/>
                <a:ea typeface="+mn-ea"/>
                <a:cs typeface="+mn-cs"/>
              </a:defRPr>
            </a:lvl1pPr>
            <a:lvl2pPr marL="187325" indent="0">
              <a:buNone/>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18" name="Text Placeholder 4"/>
          <p:cNvSpPr>
            <a:spLocks noGrp="1"/>
          </p:cNvSpPr>
          <p:nvPr>
            <p:ph type="body" sz="quarter" idx="3"/>
          </p:nvPr>
        </p:nvSpPr>
        <p:spPr>
          <a:xfrm>
            <a:off x="6163747" y="1535113"/>
            <a:ext cx="4297680" cy="825950"/>
          </a:xfrm>
        </p:spPr>
        <p:txBody>
          <a:bodyPr anchor="b"/>
          <a:lstStyle>
            <a:lvl1pPr marL="0" indent="0">
              <a:buNone/>
              <a:defRPr sz="1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5"/>
          <p:cNvSpPr>
            <a:spLocks noGrp="1"/>
          </p:cNvSpPr>
          <p:nvPr>
            <p:ph sz="quarter" idx="4"/>
          </p:nvPr>
        </p:nvSpPr>
        <p:spPr>
          <a:xfrm>
            <a:off x="6163747" y="2564266"/>
            <a:ext cx="4297680" cy="3670936"/>
          </a:xfrm>
        </p:spPr>
        <p:txBody>
          <a:bodyPr/>
          <a:lstStyle>
            <a:lvl1pPr>
              <a:defRPr lang="en-US" sz="1800" kern="1200" dirty="0" smtClean="0">
                <a:solidFill>
                  <a:schemeClr val="tx1"/>
                </a:solidFill>
                <a:latin typeface="+mn-lt"/>
                <a:ea typeface="+mn-ea"/>
                <a:cs typeface="+mn-cs"/>
              </a:defRPr>
            </a:lvl1pPr>
            <a:lvl2pPr>
              <a:defRPr lang="en-US" sz="1500" kern="1200" dirty="0" smtClean="0">
                <a:solidFill>
                  <a:schemeClr val="bg1"/>
                </a:solidFill>
                <a:latin typeface="+mn-lt"/>
                <a:ea typeface="+mn-ea"/>
                <a:cs typeface="+mn-cs"/>
              </a:defRPr>
            </a:lvl2pPr>
            <a:lvl3pPr>
              <a:defRPr lang="en-US" sz="1200" kern="1200" dirty="0" smtClean="0">
                <a:solidFill>
                  <a:schemeClr val="bg1"/>
                </a:solidFill>
                <a:latin typeface="+mn-lt"/>
                <a:ea typeface="+mn-ea"/>
                <a:cs typeface="+mn-cs"/>
              </a:defRPr>
            </a:lvl3pPr>
            <a:lvl4pPr>
              <a:defRPr lang="en-US" sz="1050" kern="1200" dirty="0" smtClean="0">
                <a:solidFill>
                  <a:schemeClr val="bg1"/>
                </a:solidFill>
                <a:latin typeface="+mn-lt"/>
                <a:ea typeface="+mn-ea"/>
                <a:cs typeface="+mn-cs"/>
              </a:defRPr>
            </a:lvl4pPr>
            <a:lvl5pPr>
              <a:defRPr lang="en-US" sz="900" kern="1200" dirty="0">
                <a:solidFill>
                  <a:schemeClr val="bg1"/>
                </a:solidFill>
                <a:latin typeface="+mn-lt"/>
                <a:ea typeface="+mn-ea"/>
                <a:cs typeface="+mn-cs"/>
              </a:defRPr>
            </a:lvl5pPr>
            <a:lvl6pPr>
              <a:defRPr sz="1600"/>
            </a:lvl6pPr>
            <a:lvl7pPr>
              <a:defRPr sz="1600"/>
            </a:lvl7pPr>
            <a:lvl8pPr>
              <a:defRPr sz="1600"/>
            </a:lvl8pPr>
            <a:lvl9pPr>
              <a:defRPr sz="1600"/>
            </a:lvl9pPr>
          </a:lstStyle>
          <a:p>
            <a:pPr marL="168275" lvl="0" indent="-168275" algn="l" defTabSz="914400" rtl="0" eaLnBrk="1" latinLnBrk="0" hangingPunct="1">
              <a:lnSpc>
                <a:spcPct val="105000"/>
              </a:lnSpc>
              <a:spcBef>
                <a:spcPts val="1200"/>
              </a:spcBef>
              <a:buFont typeface="Arial" pitchFamily="34" charset="0"/>
              <a:buChar char="•"/>
            </a:pPr>
            <a:r>
              <a:rPr lang="en-US" dirty="0"/>
              <a:t>Click to edit Master text styles</a:t>
            </a:r>
          </a:p>
          <a:p>
            <a:pPr marL="358775" lvl="1" indent="-171450" algn="l" defTabSz="914400" rtl="0" eaLnBrk="1" latinLnBrk="0" hangingPunct="1">
              <a:lnSpc>
                <a:spcPct val="105000"/>
              </a:lnSpc>
              <a:spcBef>
                <a:spcPts val="600"/>
              </a:spcBef>
              <a:buFont typeface="Arial" pitchFamily="34" charset="0"/>
              <a:buChar char="•"/>
            </a:pPr>
            <a:r>
              <a:rPr lang="en-US" dirty="0"/>
              <a:t>Second level</a:t>
            </a:r>
          </a:p>
          <a:p>
            <a:pPr marL="495300" lvl="2" indent="-117475" algn="l" defTabSz="914400" rtl="0" eaLnBrk="1" latinLnBrk="0" hangingPunct="1">
              <a:lnSpc>
                <a:spcPct val="105000"/>
              </a:lnSpc>
              <a:spcBef>
                <a:spcPts val="300"/>
              </a:spcBef>
              <a:buFont typeface="Arial" pitchFamily="34" charset="0"/>
              <a:buChar char="•"/>
            </a:pPr>
            <a:r>
              <a:rPr lang="en-US" dirty="0"/>
              <a:t>Third level</a:t>
            </a:r>
          </a:p>
          <a:p>
            <a:pPr marL="614363" lvl="3" indent="-92075" algn="l" defTabSz="914400" rtl="0" eaLnBrk="1" latinLnBrk="0" hangingPunct="1">
              <a:lnSpc>
                <a:spcPct val="105000"/>
              </a:lnSpc>
              <a:spcBef>
                <a:spcPts val="200"/>
              </a:spcBef>
              <a:buFont typeface="Arial" pitchFamily="34" charset="0"/>
              <a:buChar char="•"/>
            </a:pPr>
            <a:r>
              <a:rPr lang="en-US" dirty="0"/>
              <a:t>Fourth level</a:t>
            </a:r>
          </a:p>
          <a:p>
            <a:pPr marL="711200" lvl="4" indent="-85725" algn="l" defTabSz="914400" rtl="0" eaLnBrk="1" latinLnBrk="0" hangingPunct="1">
              <a:lnSpc>
                <a:spcPct val="105000"/>
              </a:lnSpc>
              <a:spcBef>
                <a:spcPts val="200"/>
              </a:spcBef>
              <a:buFont typeface="Arial" pitchFamily="34" charset="0"/>
              <a:buChar char="•"/>
            </a:pPr>
            <a:r>
              <a:rPr lang="en-US" dirty="0"/>
              <a:t>Fifth level</a:t>
            </a:r>
          </a:p>
        </p:txBody>
      </p:sp>
      <p:sp>
        <p:nvSpPr>
          <p:cNvPr id="9"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3 Images">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a:xfrm>
            <a:off x="11375658" y="6552420"/>
            <a:ext cx="645160" cy="183515"/>
          </a:xfrm>
        </p:spPr>
        <p:txBody>
          <a:bodyPr/>
          <a:lstStyle/>
          <a:p>
            <a:fld id="{0D558541-60C9-42A2-8392-FF12533A6B7A}" type="slidenum">
              <a:rPr lang="en-US" smtClean="0"/>
              <a:pPr/>
              <a:t>‹#›</a:t>
            </a:fld>
            <a:endParaRPr lang="en-US" dirty="0"/>
          </a:p>
        </p:txBody>
      </p:sp>
      <p:sp>
        <p:nvSpPr>
          <p:cNvPr id="8" name="Text Placeholder 15"/>
          <p:cNvSpPr>
            <a:spLocks noGrp="1"/>
          </p:cNvSpPr>
          <p:nvPr>
            <p:ph type="body" sz="quarter" idx="16"/>
          </p:nvPr>
        </p:nvSpPr>
        <p:spPr>
          <a:xfrm>
            <a:off x="1703852" y="1567360"/>
            <a:ext cx="8697941" cy="813581"/>
          </a:xfrm>
        </p:spPr>
        <p:txBody>
          <a:bodyPr/>
          <a:lstStyle>
            <a:lvl1pPr marL="0" indent="0">
              <a:buNone/>
              <a:defRPr lang="en-US" sz="1800" kern="1200" dirty="0" smtClean="0">
                <a:solidFill>
                  <a:schemeClr val="bg1"/>
                </a:solidFill>
                <a:latin typeface="+mn-lt"/>
                <a:ea typeface="+mn-ea"/>
                <a:cs typeface="+mn-cs"/>
              </a:defRPr>
            </a:lvl1pPr>
          </a:lstStyle>
          <a:p>
            <a:pPr marL="0" lvl="0" indent="0" algn="l" defTabSz="914400" rtl="0" eaLnBrk="1" latinLnBrk="0" hangingPunct="1">
              <a:lnSpc>
                <a:spcPct val="105000"/>
              </a:lnSpc>
              <a:spcBef>
                <a:spcPts val="1200"/>
              </a:spcBef>
              <a:buFont typeface="Arial" pitchFamily="34" charset="0"/>
              <a:buNone/>
            </a:pPr>
            <a:r>
              <a:rPr lang="en-US" dirty="0"/>
              <a:t>Click to edit Master text styles</a:t>
            </a:r>
          </a:p>
        </p:txBody>
      </p:sp>
      <p:sp>
        <p:nvSpPr>
          <p:cNvPr id="9" name="Text Placeholder 15"/>
          <p:cNvSpPr>
            <a:spLocks noGrp="1"/>
          </p:cNvSpPr>
          <p:nvPr>
            <p:ph type="body" sz="quarter" idx="17"/>
          </p:nvPr>
        </p:nvSpPr>
        <p:spPr>
          <a:xfrm>
            <a:off x="1699200"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1" name="Text Placeholder 15"/>
          <p:cNvSpPr>
            <a:spLocks noGrp="1"/>
          </p:cNvSpPr>
          <p:nvPr>
            <p:ph type="body" sz="quarter" idx="19"/>
          </p:nvPr>
        </p:nvSpPr>
        <p:spPr>
          <a:xfrm>
            <a:off x="4720007"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3" name="Text Placeholder 15"/>
          <p:cNvSpPr>
            <a:spLocks noGrp="1"/>
          </p:cNvSpPr>
          <p:nvPr>
            <p:ph type="body" sz="quarter" idx="21"/>
          </p:nvPr>
        </p:nvSpPr>
        <p:spPr>
          <a:xfrm>
            <a:off x="7736162" y="5116965"/>
            <a:ext cx="2672036" cy="1027112"/>
          </a:xfrm>
        </p:spPr>
        <p:txBody>
          <a:bodyPr/>
          <a:lstStyle>
            <a:lvl1pPr marL="0" indent="0">
              <a:buNone/>
              <a:defRPr sz="1200">
                <a:solidFill>
                  <a:schemeClr val="bg1"/>
                </a:solidFill>
              </a:defRPr>
            </a:lvl1pPr>
          </a:lstStyle>
          <a:p>
            <a:pPr lvl="0"/>
            <a:r>
              <a:rPr lang="en-US" dirty="0"/>
              <a:t>Click to edit Master text styles</a:t>
            </a:r>
          </a:p>
        </p:txBody>
      </p:sp>
      <p:sp>
        <p:nvSpPr>
          <p:cNvPr id="15" name="Picture Placeholder 21"/>
          <p:cNvSpPr>
            <a:spLocks noGrp="1"/>
          </p:cNvSpPr>
          <p:nvPr>
            <p:ph type="pic" sz="quarter" idx="22" hasCustomPrompt="1"/>
          </p:nvPr>
        </p:nvSpPr>
        <p:spPr>
          <a:xfrm>
            <a:off x="1698090"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6" name="Picture Placeholder 21"/>
          <p:cNvSpPr>
            <a:spLocks noGrp="1"/>
          </p:cNvSpPr>
          <p:nvPr>
            <p:ph type="pic" sz="quarter" idx="23" hasCustomPrompt="1"/>
          </p:nvPr>
        </p:nvSpPr>
        <p:spPr>
          <a:xfrm>
            <a:off x="4729524"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7" name="Picture Placeholder 21"/>
          <p:cNvSpPr>
            <a:spLocks noGrp="1"/>
          </p:cNvSpPr>
          <p:nvPr>
            <p:ph type="pic" sz="quarter" idx="24" hasCustomPrompt="1"/>
          </p:nvPr>
        </p:nvSpPr>
        <p:spPr>
          <a:xfrm>
            <a:off x="7760959" y="2584144"/>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12" name="Title 1"/>
          <p:cNvSpPr>
            <a:spLocks noGrp="1"/>
          </p:cNvSpPr>
          <p:nvPr>
            <p:ph type="title"/>
          </p:nvPr>
        </p:nvSpPr>
        <p:spPr>
          <a:xfrm>
            <a:off x="1698091" y="457200"/>
            <a:ext cx="8763336" cy="900113"/>
          </a:xfrm>
        </p:spPr>
        <p:txBody>
          <a:bodyPr/>
          <a:lstStyle/>
          <a:p>
            <a:r>
              <a:rPr lang="en-US" dirty="0"/>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D558541-60C9-42A2-8392-FF12533A6B7A}" type="slidenum">
              <a:rPr lang="en-US" smtClean="0"/>
              <a:pPr/>
              <a:t>‹#›</a:t>
            </a:fld>
            <a:endParaRPr lang="en-US" dirty="0"/>
          </a:p>
        </p:txBody>
      </p:sp>
      <p:sp>
        <p:nvSpPr>
          <p:cNvPr id="11" name="Title 1"/>
          <p:cNvSpPr>
            <a:spLocks noGrp="1"/>
          </p:cNvSpPr>
          <p:nvPr>
            <p:ph type="title"/>
          </p:nvPr>
        </p:nvSpPr>
        <p:spPr>
          <a:xfrm>
            <a:off x="1698091" y="457200"/>
            <a:ext cx="8763336" cy="900113"/>
          </a:xfrm>
        </p:spPr>
        <p:txBody>
          <a:bodyPr/>
          <a:lstStyle/>
          <a:p>
            <a:r>
              <a:rPr lang="en-US" dirty="0"/>
              <a:t>Click to edit Master title style</a:t>
            </a:r>
          </a:p>
        </p:txBody>
      </p:sp>
      <p:sp>
        <p:nvSpPr>
          <p:cNvPr id="20" name="Picture Placeholder 21"/>
          <p:cNvSpPr>
            <a:spLocks noGrp="1"/>
          </p:cNvSpPr>
          <p:nvPr>
            <p:ph type="pic" sz="quarter" idx="25" hasCustomPrompt="1"/>
          </p:nvPr>
        </p:nvSpPr>
        <p:spPr>
          <a:xfrm>
            <a:off x="169920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1" name="Picture Placeholder 21"/>
          <p:cNvSpPr>
            <a:spLocks noGrp="1"/>
          </p:cNvSpPr>
          <p:nvPr>
            <p:ph type="pic" sz="quarter" idx="26" hasCustomPrompt="1"/>
          </p:nvPr>
        </p:nvSpPr>
        <p:spPr>
          <a:xfrm>
            <a:off x="4741415"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6" name="Picture Placeholder 21"/>
          <p:cNvSpPr>
            <a:spLocks noGrp="1"/>
          </p:cNvSpPr>
          <p:nvPr>
            <p:ph type="pic" sz="quarter" idx="27" hasCustomPrompt="1"/>
          </p:nvPr>
        </p:nvSpPr>
        <p:spPr>
          <a:xfrm>
            <a:off x="7783630" y="1586802"/>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7" name="Picture Placeholder 21"/>
          <p:cNvSpPr>
            <a:spLocks noGrp="1"/>
          </p:cNvSpPr>
          <p:nvPr>
            <p:ph type="pic" sz="quarter" idx="28" hasCustomPrompt="1"/>
          </p:nvPr>
        </p:nvSpPr>
        <p:spPr>
          <a:xfrm>
            <a:off x="169920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8" name="Picture Placeholder 21"/>
          <p:cNvSpPr>
            <a:spLocks noGrp="1"/>
          </p:cNvSpPr>
          <p:nvPr>
            <p:ph type="pic" sz="quarter" idx="29" hasCustomPrompt="1"/>
          </p:nvPr>
        </p:nvSpPr>
        <p:spPr>
          <a:xfrm>
            <a:off x="4741415"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
        <p:nvSpPr>
          <p:cNvPr id="29" name="Picture Placeholder 21"/>
          <p:cNvSpPr>
            <a:spLocks noGrp="1"/>
          </p:cNvSpPr>
          <p:nvPr>
            <p:ph type="pic" sz="quarter" idx="30" hasCustomPrompt="1"/>
          </p:nvPr>
        </p:nvSpPr>
        <p:spPr>
          <a:xfrm>
            <a:off x="7783630" y="4111341"/>
            <a:ext cx="2677797" cy="2283454"/>
          </a:xfrm>
          <a:custGeom>
            <a:avLst/>
            <a:gdLst>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0 w 3321050"/>
              <a:gd name="connsiteY0" fmla="*/ 553255 h 3319463"/>
              <a:gd name="connsiteX1" fmla="*/ 553255 w 3321050"/>
              <a:gd name="connsiteY1" fmla="*/ 0 h 3319463"/>
              <a:gd name="connsiteX2" fmla="*/ 2767795 w 3321050"/>
              <a:gd name="connsiteY2" fmla="*/ 0 h 3319463"/>
              <a:gd name="connsiteX3" fmla="*/ 3321050 w 3321050"/>
              <a:gd name="connsiteY3" fmla="*/ 553255 h 3319463"/>
              <a:gd name="connsiteX4" fmla="*/ 3321050 w 3321050"/>
              <a:gd name="connsiteY4" fmla="*/ 2766208 h 3319463"/>
              <a:gd name="connsiteX5" fmla="*/ 2767795 w 3321050"/>
              <a:gd name="connsiteY5" fmla="*/ 3319463 h 3319463"/>
              <a:gd name="connsiteX6" fmla="*/ 553255 w 3321050"/>
              <a:gd name="connsiteY6" fmla="*/ 3319463 h 3319463"/>
              <a:gd name="connsiteX7" fmla="*/ 0 w 3321050"/>
              <a:gd name="connsiteY7" fmla="*/ 2766208 h 3319463"/>
              <a:gd name="connsiteX8" fmla="*/ 0 w 3321050"/>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1992 w 3323042"/>
              <a:gd name="connsiteY0" fmla="*/ 553255 h 3319463"/>
              <a:gd name="connsiteX1" fmla="*/ 555247 w 3323042"/>
              <a:gd name="connsiteY1" fmla="*/ 0 h 3319463"/>
              <a:gd name="connsiteX2" fmla="*/ 2769787 w 3323042"/>
              <a:gd name="connsiteY2" fmla="*/ 0 h 3319463"/>
              <a:gd name="connsiteX3" fmla="*/ 3323042 w 3323042"/>
              <a:gd name="connsiteY3" fmla="*/ 553255 h 3319463"/>
              <a:gd name="connsiteX4" fmla="*/ 3323042 w 3323042"/>
              <a:gd name="connsiteY4" fmla="*/ 2766208 h 3319463"/>
              <a:gd name="connsiteX5" fmla="*/ 2769787 w 3323042"/>
              <a:gd name="connsiteY5" fmla="*/ 3319463 h 3319463"/>
              <a:gd name="connsiteX6" fmla="*/ 555247 w 3323042"/>
              <a:gd name="connsiteY6" fmla="*/ 3319463 h 3319463"/>
              <a:gd name="connsiteX7" fmla="*/ 1992 w 3323042"/>
              <a:gd name="connsiteY7" fmla="*/ 2766208 h 3319463"/>
              <a:gd name="connsiteX8" fmla="*/ 1992 w 3323042"/>
              <a:gd name="connsiteY8" fmla="*/ 553255 h 3319463"/>
              <a:gd name="connsiteX0" fmla="*/ 939 w 3321989"/>
              <a:gd name="connsiteY0" fmla="*/ 553255 h 3319463"/>
              <a:gd name="connsiteX1" fmla="*/ 13605 w 3321989"/>
              <a:gd name="connsiteY1" fmla="*/ 5751 h 3319463"/>
              <a:gd name="connsiteX2" fmla="*/ 2768734 w 3321989"/>
              <a:gd name="connsiteY2" fmla="*/ 0 h 3319463"/>
              <a:gd name="connsiteX3" fmla="*/ 3321989 w 3321989"/>
              <a:gd name="connsiteY3" fmla="*/ 553255 h 3319463"/>
              <a:gd name="connsiteX4" fmla="*/ 3321989 w 3321989"/>
              <a:gd name="connsiteY4" fmla="*/ 2766208 h 3319463"/>
              <a:gd name="connsiteX5" fmla="*/ 2768734 w 3321989"/>
              <a:gd name="connsiteY5" fmla="*/ 3319463 h 3319463"/>
              <a:gd name="connsiteX6" fmla="*/ 554194 w 3321989"/>
              <a:gd name="connsiteY6" fmla="*/ 3319463 h 3319463"/>
              <a:gd name="connsiteX7" fmla="*/ 939 w 3321989"/>
              <a:gd name="connsiteY7" fmla="*/ 2766208 h 3319463"/>
              <a:gd name="connsiteX8" fmla="*/ 939 w 3321989"/>
              <a:gd name="connsiteY8" fmla="*/ 553255 h 3319463"/>
              <a:gd name="connsiteX0" fmla="*/ 939 w 3321989"/>
              <a:gd name="connsiteY0" fmla="*/ 553402 h 3319610"/>
              <a:gd name="connsiteX1" fmla="*/ 13605 w 3321989"/>
              <a:gd name="connsiteY1" fmla="*/ 5898 h 3319610"/>
              <a:gd name="connsiteX2" fmla="*/ 2768734 w 3321989"/>
              <a:gd name="connsiteY2" fmla="*/ 147 h 3319610"/>
              <a:gd name="connsiteX3" fmla="*/ 3321989 w 3321989"/>
              <a:gd name="connsiteY3" fmla="*/ 553402 h 3319610"/>
              <a:gd name="connsiteX4" fmla="*/ 3321989 w 3321989"/>
              <a:gd name="connsiteY4" fmla="*/ 2766355 h 3319610"/>
              <a:gd name="connsiteX5" fmla="*/ 2768734 w 3321989"/>
              <a:gd name="connsiteY5" fmla="*/ 3319610 h 3319610"/>
              <a:gd name="connsiteX6" fmla="*/ 554194 w 3321989"/>
              <a:gd name="connsiteY6" fmla="*/ 3319610 h 3319610"/>
              <a:gd name="connsiteX7" fmla="*/ 939 w 3321989"/>
              <a:gd name="connsiteY7" fmla="*/ 2766355 h 3319610"/>
              <a:gd name="connsiteX8" fmla="*/ 939 w 3321989"/>
              <a:gd name="connsiteY8"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8" fmla="*/ 105045 w 3321989"/>
              <a:gd name="connsiteY8" fmla="*/ 97338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3605 w 3321989"/>
              <a:gd name="connsiteY0" fmla="*/ 5898 h 3319610"/>
              <a:gd name="connsiteX1" fmla="*/ 2768734 w 3321989"/>
              <a:gd name="connsiteY1" fmla="*/ 147 h 3319610"/>
              <a:gd name="connsiteX2" fmla="*/ 3321989 w 3321989"/>
              <a:gd name="connsiteY2" fmla="*/ 553402 h 3319610"/>
              <a:gd name="connsiteX3" fmla="*/ 3321989 w 3321989"/>
              <a:gd name="connsiteY3" fmla="*/ 2766355 h 3319610"/>
              <a:gd name="connsiteX4" fmla="*/ 2768734 w 3321989"/>
              <a:gd name="connsiteY4" fmla="*/ 3319610 h 3319610"/>
              <a:gd name="connsiteX5" fmla="*/ 554194 w 3321989"/>
              <a:gd name="connsiteY5" fmla="*/ 3319610 h 3319610"/>
              <a:gd name="connsiteX6" fmla="*/ 939 w 3321989"/>
              <a:gd name="connsiteY6" fmla="*/ 2766355 h 3319610"/>
              <a:gd name="connsiteX7" fmla="*/ 939 w 3321989"/>
              <a:gd name="connsiteY7" fmla="*/ 553402 h 3319610"/>
              <a:gd name="connsiteX0" fmla="*/ 12666 w 3321050"/>
              <a:gd name="connsiteY0" fmla="*/ 5898 h 3319610"/>
              <a:gd name="connsiteX1" fmla="*/ 2767795 w 3321050"/>
              <a:gd name="connsiteY1" fmla="*/ 147 h 3319610"/>
              <a:gd name="connsiteX2" fmla="*/ 3321050 w 3321050"/>
              <a:gd name="connsiteY2" fmla="*/ 553402 h 3319610"/>
              <a:gd name="connsiteX3" fmla="*/ 3321050 w 3321050"/>
              <a:gd name="connsiteY3" fmla="*/ 2766355 h 3319610"/>
              <a:gd name="connsiteX4" fmla="*/ 2767795 w 3321050"/>
              <a:gd name="connsiteY4" fmla="*/ 3319610 h 3319610"/>
              <a:gd name="connsiteX5" fmla="*/ 553255 w 3321050"/>
              <a:gd name="connsiteY5" fmla="*/ 3319610 h 3319610"/>
              <a:gd name="connsiteX6" fmla="*/ 0 w 3321050"/>
              <a:gd name="connsiteY6" fmla="*/ 2766355 h 3319610"/>
              <a:gd name="connsiteX7" fmla="*/ 9903 w 3321050"/>
              <a:gd name="connsiteY7" fmla="*/ 104455 h 3319610"/>
              <a:gd name="connsiteX0" fmla="*/ 12666 w 3321050"/>
              <a:gd name="connsiteY0" fmla="*/ 7088 h 3320800"/>
              <a:gd name="connsiteX1" fmla="*/ 2767795 w 3321050"/>
              <a:gd name="connsiteY1" fmla="*/ 1337 h 3320800"/>
              <a:gd name="connsiteX2" fmla="*/ 3321050 w 3321050"/>
              <a:gd name="connsiteY2" fmla="*/ 554592 h 3320800"/>
              <a:gd name="connsiteX3" fmla="*/ 3321050 w 3321050"/>
              <a:gd name="connsiteY3" fmla="*/ 2767545 h 3320800"/>
              <a:gd name="connsiteX4" fmla="*/ 2767795 w 3321050"/>
              <a:gd name="connsiteY4" fmla="*/ 3320800 h 3320800"/>
              <a:gd name="connsiteX5" fmla="*/ 553255 w 3321050"/>
              <a:gd name="connsiteY5" fmla="*/ 3320800 h 3320800"/>
              <a:gd name="connsiteX6" fmla="*/ 0 w 3321050"/>
              <a:gd name="connsiteY6" fmla="*/ 2767545 h 3320800"/>
              <a:gd name="connsiteX7" fmla="*/ 13204 w 3321050"/>
              <a:gd name="connsiteY7" fmla="*/ 10 h 3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050" h="3320800">
                <a:moveTo>
                  <a:pt x="12666" y="7088"/>
                </a:moveTo>
                <a:cubicBezTo>
                  <a:pt x="16888" y="-2885"/>
                  <a:pt x="1849419" y="3254"/>
                  <a:pt x="2767795" y="1337"/>
                </a:cubicBezTo>
                <a:cubicBezTo>
                  <a:pt x="3073349" y="1337"/>
                  <a:pt x="3321050" y="249038"/>
                  <a:pt x="3321050" y="554592"/>
                </a:cubicBezTo>
                <a:lnTo>
                  <a:pt x="3321050" y="2767545"/>
                </a:lnTo>
                <a:cubicBezTo>
                  <a:pt x="3321050" y="3073099"/>
                  <a:pt x="3073349" y="3320800"/>
                  <a:pt x="2767795" y="3320800"/>
                </a:cubicBezTo>
                <a:lnTo>
                  <a:pt x="553255" y="3320800"/>
                </a:lnTo>
                <a:cubicBezTo>
                  <a:pt x="247701" y="3320800"/>
                  <a:pt x="0" y="3073099"/>
                  <a:pt x="0" y="2767545"/>
                </a:cubicBezTo>
                <a:cubicBezTo>
                  <a:pt x="0" y="2029894"/>
                  <a:pt x="11093" y="-5367"/>
                  <a:pt x="13204" y="10"/>
                </a:cubicBezTo>
              </a:path>
            </a:pathLst>
          </a:custGeom>
          <a:solidFill>
            <a:schemeClr val="bg2">
              <a:lumMod val="95000"/>
            </a:schemeClr>
          </a:solidFill>
        </p:spPr>
        <p:txBody>
          <a:bodyPr/>
          <a:lstStyle>
            <a:lvl1pPr>
              <a:defRPr sz="3600"/>
            </a:lvl1pPr>
          </a:lstStyle>
          <a:p>
            <a:r>
              <a:rPr lang="en-US" sz="1400" dirty="0"/>
              <a:t>Click on icon to insert photo</a:t>
            </a:r>
            <a:endParaRPr lang="en-US" dirty="0"/>
          </a:p>
          <a:p>
            <a:endParaRPr lang="en-US" dirty="0"/>
          </a:p>
          <a:p>
            <a:endParaRPr lang="en-US" dirty="0"/>
          </a:p>
          <a:p>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
        <p:nvSpPr>
          <p:cNvPr id="7"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Tree>
    <p:extLst>
      <p:ext uri="{BB962C8B-B14F-4D97-AF65-F5344CB8AC3E}">
        <p14:creationId xmlns:p14="http://schemas.microsoft.com/office/powerpoint/2010/main" val="19966801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8319221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58968" y="2334768"/>
            <a:ext cx="1274064" cy="1274064"/>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0" y="0"/>
            <a:ext cx="1708030" cy="1708030"/>
          </a:xfrm>
          <a:prstGeom prst="rect">
            <a:avLst/>
          </a:prstGeom>
        </p:spPr>
      </p:pic>
      <p:sp>
        <p:nvSpPr>
          <p:cNvPr id="6" name="Title 1"/>
          <p:cNvSpPr>
            <a:spLocks noGrp="1"/>
          </p:cNvSpPr>
          <p:nvPr>
            <p:ph type="title" hasCustomPrompt="1"/>
          </p:nvPr>
        </p:nvSpPr>
        <p:spPr>
          <a:xfrm>
            <a:off x="4207441" y="3901660"/>
            <a:ext cx="3744636" cy="900113"/>
          </a:xfrm>
        </p:spPr>
        <p:txBody>
          <a:bodyPr/>
          <a:lstStyle>
            <a:lvl1pPr algn="ctr">
              <a:defRPr sz="3600" baseline="0">
                <a:solidFill>
                  <a:schemeClr val="bg2"/>
                </a:solidFill>
              </a:defRPr>
            </a:lvl1pPr>
          </a:lstStyle>
          <a:p>
            <a:r>
              <a:rPr lang="en-US" dirty="0"/>
              <a:t>Thank you.</a:t>
            </a:r>
          </a:p>
        </p:txBody>
      </p:sp>
    </p:spTree>
    <p:extLst>
      <p:ext uri="{BB962C8B-B14F-4D97-AF65-F5344CB8AC3E}">
        <p14:creationId xmlns:p14="http://schemas.microsoft.com/office/powerpoint/2010/main" val="12027500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2956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614690"/>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614690"/>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1361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5075"/>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5075"/>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7805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4527902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3" name="Slide Number Placeholder 2"/>
          <p:cNvSpPr>
            <a:spLocks noGrp="1"/>
          </p:cNvSpPr>
          <p:nvPr>
            <p:ph type="sldNum" sz="quarter" idx="10"/>
          </p:nvPr>
        </p:nvSpPr>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92910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6"/>
            <a:ext cx="9363061" cy="714042"/>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2" y="1958334"/>
            <a:ext cx="9363062" cy="1840230"/>
          </a:xfrm>
          <a:prstGeom prst="rect">
            <a:avLst/>
          </a:prstGeom>
        </p:spPr>
        <p:txBody>
          <a:bodyPr lIns="146304" tIns="9144" rIns="146304" bIns="9144" anchor="b" anchorCtr="0"/>
          <a:lstStyle>
            <a:lvl1pPr marL="0" indent="0">
              <a:spcBef>
                <a:spcPts val="0"/>
              </a:spcBef>
              <a:buNone/>
              <a:defRPr sz="5997">
                <a:solidFill>
                  <a:schemeClr val="bg1"/>
                </a:solidFill>
                <a:latin typeface="+mj-lt"/>
              </a:defRPr>
            </a:lvl1pPr>
          </a:lstStyle>
          <a:p>
            <a:r>
              <a:rPr lang="en-US" sz="5997">
                <a:solidFill>
                  <a:schemeClr val="bg1"/>
                </a:solidFill>
              </a:rPr>
              <a:t>Section title</a:t>
            </a:r>
          </a:p>
        </p:txBody>
      </p:sp>
    </p:spTree>
    <p:extLst>
      <p:ext uri="{BB962C8B-B14F-4D97-AF65-F5344CB8AC3E}">
        <p14:creationId xmlns:p14="http://schemas.microsoft.com/office/powerpoint/2010/main" val="119155897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436227"/>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693247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168778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4071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5" name="Group 4"/>
          <p:cNvGrpSpPr/>
          <p:nvPr userDrawn="1"/>
        </p:nvGrpSpPr>
        <p:grpSpPr>
          <a:xfrm>
            <a:off x="0" y="0"/>
            <a:ext cx="1708030" cy="1708030"/>
            <a:chOff x="-19878" y="0"/>
            <a:chExt cx="3416060" cy="3416060"/>
          </a:xfrm>
        </p:grpSpPr>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7" name="Infusion_white.pdf"/>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9" name="Slide Number Placeholder 2"/>
          <p:cNvSpPr>
            <a:spLocks noGrp="1"/>
          </p:cNvSpPr>
          <p:nvPr>
            <p:ph type="sldNum" sz="quarter" idx="10"/>
          </p:nvPr>
        </p:nvSpPr>
        <p:spPr>
          <a:xfrm>
            <a:off x="11375658" y="6552420"/>
            <a:ext cx="645160" cy="183515"/>
          </a:xfrm>
        </p:spPr>
        <p:txBody>
          <a:bodyPr/>
          <a:lstStyle/>
          <a:p>
            <a:fld id="{0D558541-60C9-42A2-8392-FF12533A6B7A}" type="slidenum">
              <a:rPr lang="en-US" smtClean="0"/>
              <a:pPr/>
              <a:t>‹#›</a:t>
            </a:fld>
            <a:endParaRPr lang="en-US" dirty="0"/>
          </a:p>
        </p:txBody>
      </p:sp>
    </p:spTree>
    <p:extLst>
      <p:ext uri="{BB962C8B-B14F-4D97-AF65-F5344CB8AC3E}">
        <p14:creationId xmlns:p14="http://schemas.microsoft.com/office/powerpoint/2010/main" val="4298225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63" Type="http://schemas.openxmlformats.org/officeDocument/2006/relationships/image" Target="../media/image1.emf"/><Relationship Id="rId64" Type="http://schemas.openxmlformats.org/officeDocument/2006/relationships/image" Target="../media/image2.png"/><Relationship Id="rId65" Type="http://schemas.openxmlformats.org/officeDocument/2006/relationships/image" Target="../media/image3.emf"/><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p:cNvGrpSpPr/>
          <p:nvPr userDrawn="1"/>
        </p:nvGrpSpPr>
        <p:grpSpPr>
          <a:xfrm>
            <a:off x="0" y="0"/>
            <a:ext cx="1708030" cy="1708030"/>
            <a:chOff x="-19878" y="0"/>
            <a:chExt cx="3416060" cy="3416060"/>
          </a:xfrm>
        </p:grpSpPr>
        <p:pic>
          <p:nvPicPr>
            <p:cNvPr id="22" name="Picture 21"/>
            <p:cNvPicPr>
              <a:picLocks noChangeAspect="1"/>
            </p:cNvPicPr>
            <p:nvPr userDrawn="1"/>
          </p:nvPicPr>
          <p:blipFill>
            <a:blip r:embed="rId63">
              <a:extLst>
                <a:ext uri="{28A0092B-C50C-407E-A947-70E740481C1C}">
                  <a14:useLocalDpi xmlns:a14="http://schemas.microsoft.com/office/drawing/2010/main"/>
                </a:ext>
              </a:extLst>
            </a:blip>
            <a:stretch>
              <a:fillRect/>
            </a:stretch>
          </p:blipFill>
          <p:spPr>
            <a:xfrm rot="10800000" flipH="1" flipV="1">
              <a:off x="-19878" y="0"/>
              <a:ext cx="3416060" cy="3416060"/>
            </a:xfrm>
            <a:prstGeom prst="rect">
              <a:avLst/>
            </a:prstGeom>
          </p:spPr>
        </p:pic>
        <p:pic>
          <p:nvPicPr>
            <p:cNvPr id="23" name="Infusion_white.pdf"/>
            <p:cNvPicPr>
              <a:picLocks noChangeAspect="1"/>
            </p:cNvPicPr>
            <p:nvPr userDrawn="1"/>
          </p:nvPicPr>
          <p:blipFill>
            <a:blip r:embed="rId64" cstate="print">
              <a:extLst>
                <a:ext uri="{28A0092B-C50C-407E-A947-70E740481C1C}">
                  <a14:useLocalDpi xmlns:a14="http://schemas.microsoft.com/office/drawing/2010/main"/>
                </a:ext>
              </a:extLst>
            </a:blip>
            <a:srcRect/>
            <a:stretch>
              <a:fillRect/>
            </a:stretch>
          </p:blipFill>
          <p:spPr>
            <a:xfrm>
              <a:off x="241862" y="215828"/>
              <a:ext cx="639288" cy="694592"/>
            </a:xfrm>
            <a:prstGeom prst="rect">
              <a:avLst/>
            </a:prstGeom>
            <a:ln w="12700" cap="flat">
              <a:noFill/>
              <a:miter lim="400000"/>
            </a:ln>
            <a:effectLst/>
          </p:spPr>
        </p:pic>
      </p:grpSp>
      <p:pic>
        <p:nvPicPr>
          <p:cNvPr id="24" name="Picture 23"/>
          <p:cNvPicPr>
            <a:picLocks noChangeAspect="1"/>
          </p:cNvPicPr>
          <p:nvPr userDrawn="1"/>
        </p:nvPicPr>
        <p:blipFill>
          <a:blip r:embed="rId65">
            <a:extLst>
              <a:ext uri="{28A0092B-C50C-407E-A947-70E740481C1C}">
                <a14:useLocalDpi xmlns:a14="http://schemas.microsoft.com/office/drawing/2010/main"/>
              </a:ext>
            </a:extLst>
          </a:blip>
          <a:stretch>
            <a:fillRect/>
          </a:stretch>
        </p:blipFill>
        <p:spPr>
          <a:xfrm rot="10800000" flipH="1" flipV="1">
            <a:off x="10559317" y="5225317"/>
            <a:ext cx="1632683" cy="1632683"/>
          </a:xfrm>
          <a:prstGeom prst="rect">
            <a:avLst/>
          </a:prstGeom>
        </p:spPr>
      </p:pic>
      <p:sp>
        <p:nvSpPr>
          <p:cNvPr id="2" name="Title Placeholder 1"/>
          <p:cNvSpPr>
            <a:spLocks noGrp="1"/>
          </p:cNvSpPr>
          <p:nvPr>
            <p:ph type="title"/>
          </p:nvPr>
        </p:nvSpPr>
        <p:spPr>
          <a:xfrm>
            <a:off x="1698091" y="457200"/>
            <a:ext cx="8763336" cy="900113"/>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698091" y="1828800"/>
            <a:ext cx="8763336" cy="44402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p:cNvSpPr>
            <a:spLocks noGrp="1"/>
          </p:cNvSpPr>
          <p:nvPr>
            <p:ph type="sldNum" sz="quarter" idx="4"/>
          </p:nvPr>
        </p:nvSpPr>
        <p:spPr>
          <a:xfrm>
            <a:off x="11375658" y="6552420"/>
            <a:ext cx="645160" cy="183515"/>
          </a:xfrm>
          <a:prstGeom prst="rect">
            <a:avLst/>
          </a:prstGeom>
        </p:spPr>
        <p:txBody>
          <a:bodyPr vert="horz" wrap="none" lIns="0" tIns="0" rIns="0" bIns="0" rtlCol="0" anchor="b" anchorCtr="0"/>
          <a:lstStyle>
            <a:lvl1pPr algn="r">
              <a:lnSpc>
                <a:spcPct val="85000"/>
              </a:lnSpc>
              <a:defRPr sz="1000">
                <a:solidFill>
                  <a:schemeClr val="bg2"/>
                </a:solidFill>
              </a:defRPr>
            </a:lvl1pPr>
          </a:lstStyle>
          <a:p>
            <a:fld id="{0D558541-60C9-42A2-8392-FF12533A6B7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700" r:id="rId4"/>
    <p:sldLayoutId id="2147483701" r:id="rId5"/>
    <p:sldLayoutId id="2147483708" r:id="rId6"/>
    <p:sldLayoutId id="2147483709" r:id="rId7"/>
    <p:sldLayoutId id="2147483710" r:id="rId8"/>
    <p:sldLayoutId id="2147483711" r:id="rId9"/>
    <p:sldLayoutId id="2147483712" r:id="rId10"/>
    <p:sldLayoutId id="2147483713" r:id="rId11"/>
    <p:sldLayoutId id="2147483714" r:id="rId12"/>
    <p:sldLayoutId id="2147483702" r:id="rId13"/>
    <p:sldLayoutId id="2147483650" r:id="rId14"/>
    <p:sldLayoutId id="2147483668" r:id="rId15"/>
    <p:sldLayoutId id="2147483660" r:id="rId16"/>
    <p:sldLayoutId id="2147483656" r:id="rId17"/>
    <p:sldLayoutId id="2147483672" r:id="rId18"/>
    <p:sldLayoutId id="2147483663" r:id="rId19"/>
    <p:sldLayoutId id="2147483667" r:id="rId20"/>
    <p:sldLayoutId id="2147483671" r:id="rId21"/>
    <p:sldLayoutId id="2147483666" r:id="rId22"/>
    <p:sldLayoutId id="2147483669" r:id="rId23"/>
    <p:sldLayoutId id="2147483670" r:id="rId24"/>
    <p:sldLayoutId id="2147483678" r:id="rId25"/>
    <p:sldLayoutId id="2147483673" r:id="rId26"/>
    <p:sldLayoutId id="2147483677" r:id="rId27"/>
    <p:sldLayoutId id="2147483693" r:id="rId28"/>
    <p:sldLayoutId id="2147483680" r:id="rId29"/>
    <p:sldLayoutId id="2147483681" r:id="rId30"/>
    <p:sldLayoutId id="2147483682" r:id="rId31"/>
    <p:sldLayoutId id="2147483687" r:id="rId32"/>
    <p:sldLayoutId id="2147483688" r:id="rId33"/>
    <p:sldLayoutId id="2147483689" r:id="rId34"/>
    <p:sldLayoutId id="2147483696" r:id="rId35"/>
    <p:sldLayoutId id="2147483699" r:id="rId36"/>
    <p:sldLayoutId id="2147483697" r:id="rId37"/>
    <p:sldLayoutId id="2147483685" r:id="rId38"/>
    <p:sldLayoutId id="2147483683" r:id="rId39"/>
    <p:sldLayoutId id="2147483679" r:id="rId40"/>
    <p:sldLayoutId id="2147483686" r:id="rId41"/>
    <p:sldLayoutId id="2147483698" r:id="rId42"/>
    <p:sldLayoutId id="2147483707" r:id="rId43"/>
    <p:sldLayoutId id="2147483694" r:id="rId44"/>
    <p:sldLayoutId id="2147483695" r:id="rId45"/>
    <p:sldLayoutId id="2147483652" r:id="rId46"/>
    <p:sldLayoutId id="2147483692" r:id="rId47"/>
    <p:sldLayoutId id="2147483657" r:id="rId48"/>
    <p:sldLayoutId id="2147483658" r:id="rId49"/>
    <p:sldLayoutId id="2147483654" r:id="rId50"/>
    <p:sldLayoutId id="2147483655" r:id="rId51"/>
    <p:sldLayoutId id="2147483659" r:id="rId52"/>
    <p:sldLayoutId id="2147483705" r:id="rId53"/>
    <p:sldLayoutId id="2147483704" r:id="rId54"/>
    <p:sldLayoutId id="2147483706" r:id="rId55"/>
    <p:sldLayoutId id="2147483715" r:id="rId56"/>
    <p:sldLayoutId id="2147483717" r:id="rId57"/>
    <p:sldLayoutId id="2147483718" r:id="rId58"/>
    <p:sldLayoutId id="2147483719" r:id="rId59"/>
    <p:sldLayoutId id="2147483722" r:id="rId60"/>
    <p:sldLayoutId id="2147483723" r:id="rId61"/>
  </p:sldLayoutIdLst>
  <p:hf hdr="0"/>
  <p:txStyles>
    <p:titleStyle>
      <a:lvl1pPr algn="l" defTabSz="914400" rtl="0" eaLnBrk="1" latinLnBrk="0" hangingPunct="1">
        <a:lnSpc>
          <a:spcPct val="90000"/>
        </a:lnSpc>
        <a:spcBef>
          <a:spcPct val="0"/>
        </a:spcBef>
        <a:buNone/>
        <a:defRPr sz="50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itchFamily="34" charset="0"/>
        <a:buNone/>
        <a:defRPr sz="3600" kern="1200">
          <a:solidFill>
            <a:schemeClr val="bg1"/>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4.jpeg"/><Relationship Id="rId3"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tiff"/><Relationship Id="rId6" Type="http://schemas.openxmlformats.org/officeDocument/2006/relationships/image" Target="../media/image32.png"/><Relationship Id="rId7" Type="http://schemas.openxmlformats.org/officeDocument/2006/relationships/image" Target="../media/image20.png"/><Relationship Id="rId8" Type="http://schemas.openxmlformats.org/officeDocument/2006/relationships/image" Target="../media/image21.emf"/><Relationship Id="rId9" Type="http://schemas.openxmlformats.org/officeDocument/2006/relationships/image" Target="../media/image22.emf"/><Relationship Id="rId1" Type="http://schemas.openxmlformats.org/officeDocument/2006/relationships/slideLayout" Target="../slideLayouts/slideLayout57.xml"/><Relationship Id="rId2"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tiff"/><Relationship Id="rId5" Type="http://schemas.openxmlformats.org/officeDocument/2006/relationships/image" Target="../media/image20.png"/><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57.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6.xml"/><Relationship Id="rId4" Type="http://schemas.openxmlformats.org/officeDocument/2006/relationships/image" Target="../media/image36.png"/><Relationship Id="rId5" Type="http://schemas.openxmlformats.org/officeDocument/2006/relationships/image" Target="../media/image37.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5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56.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0.png"/><Relationship Id="rId5" Type="http://schemas.openxmlformats.org/officeDocument/2006/relationships/image" Target="../media/image21.emf"/><Relationship Id="rId6" Type="http://schemas.openxmlformats.org/officeDocument/2006/relationships/image" Target="../media/image22.emf"/><Relationship Id="rId1" Type="http://schemas.openxmlformats.org/officeDocument/2006/relationships/slideLayout" Target="../slideLayouts/slideLayout5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700784" y="457200"/>
            <a:ext cx="6650387" cy="1461939"/>
          </a:xfrm>
          <a:prstGeom prst="rect">
            <a:avLst/>
          </a:prstGeom>
          <a:ln w="12700">
            <a:round/>
          </a:ln>
        </p:spPr>
        <p:txBody>
          <a:bodyPr wrap="square" lIns="38100" tIns="38100" rIns="38100" bIns="38100" anchor="t">
            <a:spAutoFit/>
          </a:bodyPr>
          <a:lstStyle>
            <a:lvl1pPr marL="0" marR="0" indent="0" algn="l" defTabSz="914400" rtl="0" latinLnBrk="0">
              <a:lnSpc>
                <a:spcPct val="90000"/>
              </a:lnSpc>
              <a:spcBef>
                <a:spcPts val="0"/>
              </a:spcBef>
              <a:spcAft>
                <a:spcPts val="0"/>
              </a:spcAft>
              <a:buClrTx/>
              <a:buSzTx/>
              <a:buFontTx/>
              <a:buNone/>
              <a:tabLst/>
              <a:defRPr kumimoji="0" sz="11000" b="1" i="0" u="none" strike="noStrike" cap="none" spc="-600" normalizeH="0" baseline="0" dirty="0">
                <a:ln>
                  <a:noFill/>
                </a:ln>
                <a:solidFill>
                  <a:srgbClr val="A7A7A7"/>
                </a:solidFill>
                <a:effectLst/>
                <a:uFillTx/>
                <a:latin typeface="Arial"/>
                <a:ea typeface="Arial"/>
                <a:cs typeface="Arial"/>
                <a:sym typeface="Helvetica"/>
              </a:defRPr>
            </a:lvl1pPr>
            <a:lvl2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2pPr>
            <a:lvl3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3pPr>
            <a:lvl4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4pPr>
            <a:lvl5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5pPr>
            <a:lvl6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6pPr>
            <a:lvl7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7pPr>
            <a:lvl8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8pPr>
            <a:lvl9pPr marL="0" marR="0" indent="0" algn="l" defTabSz="1828800" rtl="0" latinLnBrk="0">
              <a:lnSpc>
                <a:spcPct val="90000"/>
              </a:lnSpc>
              <a:spcBef>
                <a:spcPts val="0"/>
              </a:spcBef>
              <a:spcAft>
                <a:spcPts val="0"/>
              </a:spcAft>
              <a:buClrTx/>
              <a:buSzTx/>
              <a:buFontTx/>
              <a:buNone/>
              <a:tabLst/>
              <a:defRPr sz="10000" b="0" i="0" u="none" strike="noStrike" cap="none" spc="0" baseline="0">
                <a:ln>
                  <a:noFill/>
                </a:ln>
                <a:solidFill>
                  <a:schemeClr val="accent6">
                    <a:lumOff val="21372"/>
                  </a:schemeClr>
                </a:solidFill>
                <a:uFillTx/>
                <a:latin typeface="Merriweather Sans Regular"/>
                <a:ea typeface="Merriweather Sans Regular"/>
                <a:cs typeface="Merriweather Sans Regular"/>
                <a:sym typeface="Merriweather Sans Regular"/>
              </a:defRPr>
            </a:lvl9pPr>
          </a:lstStyle>
          <a:p>
            <a:pPr hangingPunct="1"/>
            <a:r>
              <a:rPr lang="en-US" sz="5000" b="0" spc="-75" dirty="0" smtClean="0">
                <a:solidFill>
                  <a:schemeClr val="tx1"/>
                </a:solidFill>
              </a:rPr>
              <a:t>Cross platform mobile development</a:t>
            </a:r>
            <a:endParaRPr lang="en-US" sz="5000" b="0" spc="-75" dirty="0">
              <a:solidFill>
                <a:schemeClr val="tx1"/>
              </a:solidFill>
            </a:endParaRPr>
          </a:p>
        </p:txBody>
      </p:sp>
      <p:sp>
        <p:nvSpPr>
          <p:cNvPr id="4" name="Text Placeholder 17"/>
          <p:cNvSpPr txBox="1">
            <a:spLocks/>
          </p:cNvSpPr>
          <p:nvPr/>
        </p:nvSpPr>
        <p:spPr>
          <a:xfrm>
            <a:off x="1661028" y="2200761"/>
            <a:ext cx="7408175" cy="2861569"/>
          </a:xfrm>
          <a:prstGeom prst="rect">
            <a:avLst/>
          </a:prstGeom>
        </p:spPr>
        <p:txBody>
          <a:bodyPr/>
          <a:lstStyle>
            <a:lvl1pPr marL="0" indent="0" algn="l" defTabSz="914400" rtl="0" eaLnBrk="1" latinLnBrk="0" hangingPunct="1">
              <a:lnSpc>
                <a:spcPct val="100000"/>
              </a:lnSpc>
              <a:spcBef>
                <a:spcPts val="1200"/>
              </a:spcBef>
              <a:buFont typeface="Arial" pitchFamily="34" charset="0"/>
              <a:buNone/>
              <a:defRPr sz="3600" kern="1200">
                <a:solidFill>
                  <a:schemeClr val="accent2"/>
                </a:solidFill>
                <a:latin typeface="+mn-lt"/>
                <a:ea typeface="+mn-ea"/>
                <a:cs typeface="+mn-cs"/>
              </a:defRPr>
            </a:lvl1pPr>
            <a:lvl2pPr marL="0" indent="0" algn="l" defTabSz="914400" rtl="0" eaLnBrk="1" latinLnBrk="0" hangingPunct="1">
              <a:lnSpc>
                <a:spcPct val="100000"/>
              </a:lnSpc>
              <a:spcBef>
                <a:spcPts val="1000"/>
              </a:spcBef>
              <a:buFont typeface="Arial" pitchFamily="34" charset="0"/>
              <a:buNone/>
              <a:defRPr sz="2700" kern="1200">
                <a:solidFill>
                  <a:schemeClr val="bg1"/>
                </a:solidFill>
                <a:latin typeface="+mn-lt"/>
                <a:ea typeface="+mn-ea"/>
                <a:cs typeface="+mn-cs"/>
              </a:defRPr>
            </a:lvl2pPr>
            <a:lvl3pPr marL="457200" indent="-228600" algn="l" defTabSz="914400" rtl="0" eaLnBrk="1" latinLnBrk="0" hangingPunct="1">
              <a:lnSpc>
                <a:spcPct val="100000"/>
              </a:lnSpc>
              <a:spcBef>
                <a:spcPts val="500"/>
              </a:spcBef>
              <a:buFont typeface="Arial" pitchFamily="34" charset="0"/>
              <a:buChar char="•"/>
              <a:defRPr sz="2700" kern="1200">
                <a:solidFill>
                  <a:schemeClr val="tx2"/>
                </a:solidFill>
                <a:latin typeface="+mn-lt"/>
                <a:ea typeface="+mn-ea"/>
                <a:cs typeface="+mn-cs"/>
              </a:defRPr>
            </a:lvl3pPr>
            <a:lvl4pPr marL="685800" indent="-228600" algn="l" defTabSz="914400" rtl="0" eaLnBrk="1" latinLnBrk="0" hangingPunct="1">
              <a:lnSpc>
                <a:spcPct val="100000"/>
              </a:lnSpc>
              <a:spcBef>
                <a:spcPts val="500"/>
              </a:spcBef>
              <a:buFont typeface="Arial" pitchFamily="34" charset="0"/>
              <a:buChar char="•"/>
              <a:defRPr sz="2000" kern="1200">
                <a:solidFill>
                  <a:schemeClr val="tx2"/>
                </a:solidFill>
                <a:latin typeface="+mn-lt"/>
                <a:ea typeface="+mn-ea"/>
                <a:cs typeface="+mn-cs"/>
              </a:defRPr>
            </a:lvl4pPr>
            <a:lvl5pPr marL="868680" indent="-182880" algn="l" defTabSz="914400" rtl="0" eaLnBrk="1" latinLnBrk="0" hangingPunct="1">
              <a:lnSpc>
                <a:spcPct val="105000"/>
              </a:lnSpc>
              <a:spcBef>
                <a:spcPts val="800"/>
              </a:spcBef>
              <a:buFont typeface="Arial" pitchFamily="34" charset="0"/>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dirty="0" smtClean="0">
                <a:solidFill>
                  <a:schemeClr val="bg1"/>
                </a:solidFill>
              </a:rPr>
              <a:t>Piotr Włodek, Team Manager</a:t>
            </a:r>
            <a:r>
              <a:rPr lang="en-US" dirty="0">
                <a:solidFill>
                  <a:schemeClr val="bg1"/>
                </a:solidFill>
              </a:rPr>
              <a:t/>
            </a:r>
            <a:br>
              <a:rPr lang="en-US" dirty="0">
                <a:solidFill>
                  <a:schemeClr val="bg1"/>
                </a:solidFill>
              </a:rPr>
            </a:br>
            <a:r>
              <a:rPr lang="en-US" sz="2200" dirty="0">
                <a:solidFill>
                  <a:schemeClr val="bg1"/>
                </a:solidFill>
              </a:rPr>
              <a:t> </a:t>
            </a:r>
            <a:r>
              <a:rPr lang="en-US" dirty="0">
                <a:solidFill>
                  <a:schemeClr val="bg1"/>
                </a:solidFill>
              </a:rPr>
              <a:t/>
            </a:r>
            <a:br>
              <a:rPr lang="en-US"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3036296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3524" y="4577318"/>
            <a:ext cx="5377785" cy="1194943"/>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384" y="4577318"/>
            <a:ext cx="5377785" cy="1194943"/>
          </a:xfrm>
        </p:spPr>
        <p:txBody>
          <a:bodyPr/>
          <a:lstStyle/>
          <a:p>
            <a:pPr marL="225609" lvl="1" defTabSz="447922">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2010" y="1868259"/>
            <a:ext cx="10602961" cy="2573243"/>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64940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067" y="477132"/>
            <a:ext cx="11654187" cy="1346003"/>
          </a:xfrm>
        </p:spPr>
        <p:txBody>
          <a:bodyPr/>
          <a:lstStyle/>
          <a:p>
            <a:pPr algn="ctr">
              <a:lnSpc>
                <a:spcPct val="100000"/>
              </a:lnSpc>
            </a:pPr>
            <a:r>
              <a:rPr lang="en-US" sz="3528" dirty="0"/>
              <a:t>Anything you can do in Objective-C, Swift, or Java</a:t>
            </a:r>
            <a:br>
              <a:rPr lang="en-US" sz="3528" dirty="0"/>
            </a:br>
            <a:r>
              <a:rPr lang="en-US" sz="3528" dirty="0"/>
              <a:t>can be done </a:t>
            </a:r>
            <a:r>
              <a:rPr lang="en-US" sz="3528" dirty="0">
                <a:latin typeface="+mn-lt"/>
              </a:rPr>
              <a:t>in C# with Xamarin</a:t>
            </a:r>
            <a:r>
              <a:rPr lang="en-US" sz="3528" dirty="0"/>
              <a:t>.</a:t>
            </a:r>
          </a:p>
        </p:txBody>
      </p:sp>
      <p:grpSp>
        <p:nvGrpSpPr>
          <p:cNvPr id="7" name="Group 6"/>
          <p:cNvGrpSpPr/>
          <p:nvPr/>
        </p:nvGrpSpPr>
        <p:grpSpPr>
          <a:xfrm>
            <a:off x="2281602" y="2054990"/>
            <a:ext cx="8012289" cy="4448770"/>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03883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3158848"/>
            <a:ext cx="8763336" cy="900113"/>
          </a:xfrm>
        </p:spPr>
        <p:txBody>
          <a:bodyPr/>
          <a:lstStyle/>
          <a:p>
            <a:r>
              <a:rPr lang="en-US" dirty="0" smtClean="0"/>
              <a:t>Building UI </a:t>
            </a:r>
            <a:endParaRPr lang="en-US" dirty="0"/>
          </a:p>
        </p:txBody>
      </p:sp>
      <p:sp>
        <p:nvSpPr>
          <p:cNvPr id="3" name="Slide Number Placeholder 2"/>
          <p:cNvSpPr>
            <a:spLocks noGrp="1"/>
          </p:cNvSpPr>
          <p:nvPr>
            <p:ph type="sldNum" sz="quarter" idx="10"/>
          </p:nvPr>
        </p:nvSpPr>
        <p:spPr/>
        <p:txBody>
          <a:bodyPr/>
          <a:lstStyle/>
          <a:p>
            <a:fld id="{0D558541-60C9-42A2-8392-FF12533A6B7A}" type="slidenum">
              <a:rPr lang="en-US" smtClean="0"/>
              <a:pPr/>
              <a:t>12</a:t>
            </a:fld>
            <a:endParaRPr lang="en-US" dirty="0"/>
          </a:p>
        </p:txBody>
      </p:sp>
    </p:spTree>
    <p:extLst>
      <p:ext uri="{BB962C8B-B14F-4D97-AF65-F5344CB8AC3E}">
        <p14:creationId xmlns:p14="http://schemas.microsoft.com/office/powerpoint/2010/main" val="1220586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6740965" y="384857"/>
            <a:ext cx="7541875" cy="3938141"/>
          </a:xfrm>
          <a:prstGeom prst="rect">
            <a:avLst/>
          </a:prstGeom>
        </p:spPr>
      </p:pic>
      <p:pic>
        <p:nvPicPr>
          <p:cNvPr id="8" name="Picture 7"/>
          <p:cNvPicPr>
            <a:picLocks noChangeAspect="1"/>
          </p:cNvPicPr>
          <p:nvPr/>
        </p:nvPicPr>
        <p:blipFill>
          <a:blip r:embed="rId3"/>
          <a:stretch>
            <a:fillRect/>
          </a:stretch>
        </p:blipFill>
        <p:spPr>
          <a:xfrm>
            <a:off x="4815912" y="1189812"/>
            <a:ext cx="4070076" cy="4135197"/>
          </a:xfrm>
          <a:prstGeom prst="rect">
            <a:avLst/>
          </a:prstGeom>
        </p:spPr>
      </p:pic>
      <p:pic>
        <p:nvPicPr>
          <p:cNvPr id="17" name="Picture 16"/>
          <p:cNvPicPr>
            <a:picLocks noChangeAspect="1"/>
          </p:cNvPicPr>
          <p:nvPr/>
        </p:nvPicPr>
        <p:blipFill>
          <a:blip r:embed="rId4"/>
          <a:stretch>
            <a:fillRect/>
          </a:stretch>
        </p:blipFill>
        <p:spPr>
          <a:xfrm>
            <a:off x="6349788" y="1525506"/>
            <a:ext cx="3866794" cy="3846407"/>
          </a:xfrm>
          <a:prstGeom prst="rect">
            <a:avLst/>
          </a:prstGeom>
        </p:spPr>
      </p:pic>
      <p:sp>
        <p:nvSpPr>
          <p:cNvPr id="2" name="Title 1"/>
          <p:cNvSpPr>
            <a:spLocks noGrp="1"/>
          </p:cNvSpPr>
          <p:nvPr>
            <p:ph type="title"/>
          </p:nvPr>
        </p:nvSpPr>
        <p:spPr/>
        <p:txBody>
          <a:bodyPr/>
          <a:lstStyle/>
          <a:p>
            <a:r>
              <a:rPr lang="en-US" sz="4700" dirty="0"/>
              <a:t>Traditional UI approach</a:t>
            </a:r>
          </a:p>
        </p:txBody>
      </p:sp>
      <p:sp>
        <p:nvSpPr>
          <p:cNvPr id="3" name="Text Placeholder 2"/>
          <p:cNvSpPr>
            <a:spLocks noGrp="1"/>
          </p:cNvSpPr>
          <p:nvPr>
            <p:ph type="body" sz="quarter" idx="10"/>
          </p:nvPr>
        </p:nvSpPr>
        <p:spPr>
          <a:xfrm>
            <a:off x="1002089" y="5167134"/>
            <a:ext cx="4501218" cy="938462"/>
          </a:xfrm>
        </p:spPr>
        <p:txBody>
          <a:bodyPr/>
          <a:lstStyle/>
          <a:p>
            <a:pPr algn="ctr">
              <a:lnSpc>
                <a:spcPct val="100000"/>
              </a:lnSpc>
            </a:pPr>
            <a:r>
              <a:rPr lang="en-US" sz="2549">
                <a:solidFill>
                  <a:schemeClr val="tx1"/>
                </a:solidFill>
              </a:rPr>
              <a:t>3 Native User Interfaces</a:t>
            </a:r>
          </a:p>
          <a:p>
            <a:pPr algn="ctr">
              <a:lnSpc>
                <a:spcPct val="100000"/>
              </a:lnSpc>
            </a:pPr>
            <a:r>
              <a:rPr lang="en-US" sz="2549">
                <a:solidFill>
                  <a:schemeClr val="tx1"/>
                </a:solidFill>
              </a:rPr>
              <a:t>Shared App Logic</a:t>
            </a:r>
          </a:p>
        </p:txBody>
      </p:sp>
      <p:grpSp>
        <p:nvGrpSpPr>
          <p:cNvPr id="25" name="Group 24"/>
          <p:cNvGrpSpPr/>
          <p:nvPr/>
        </p:nvGrpSpPr>
        <p:grpSpPr>
          <a:xfrm>
            <a:off x="1002089" y="2481833"/>
            <a:ext cx="4501218" cy="253546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1200"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1200"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1200" kern="0">
                  <a:solidFill>
                    <a:srgbClr val="FFFFFF"/>
                  </a:solidFill>
                </a:rPr>
                <a:t>Android C#</a:t>
              </a:r>
            </a:p>
          </p:txBody>
        </p:sp>
      </p:grpSp>
      <p:grpSp>
        <p:nvGrpSpPr>
          <p:cNvPr id="7" name="Group 6"/>
          <p:cNvGrpSpPr/>
          <p:nvPr/>
        </p:nvGrpSpPr>
        <p:grpSpPr>
          <a:xfrm>
            <a:off x="1346662" y="1803706"/>
            <a:ext cx="3721069" cy="615527"/>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11626" y="3518039"/>
            <a:ext cx="4491680" cy="689475"/>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2549" kern="0">
                <a:solidFill>
                  <a:srgbClr val="FFFFFF"/>
                </a:solidFill>
                <a:latin typeface="Segoe UI Light"/>
              </a:rPr>
              <a:t>Shared C# Logic</a:t>
            </a:r>
          </a:p>
        </p:txBody>
      </p:sp>
      <p:pic>
        <p:nvPicPr>
          <p:cNvPr id="16" name="Picture 15"/>
          <p:cNvPicPr>
            <a:picLocks noChangeAspect="1"/>
          </p:cNvPicPr>
          <p:nvPr/>
        </p:nvPicPr>
        <p:blipFill>
          <a:blip r:embed="rId5"/>
          <a:stretch>
            <a:fillRect/>
          </a:stretch>
        </p:blipFill>
        <p:spPr>
          <a:xfrm>
            <a:off x="9678833" y="3217054"/>
            <a:ext cx="4433632" cy="3640245"/>
          </a:xfrm>
          <a:prstGeom prst="rect">
            <a:avLst/>
          </a:prstGeom>
        </p:spPr>
      </p:pic>
      <p:pic>
        <p:nvPicPr>
          <p:cNvPr id="65" name="Picture 64"/>
          <p:cNvPicPr>
            <a:picLocks noChangeAspect="1"/>
          </p:cNvPicPr>
          <p:nvPr/>
        </p:nvPicPr>
        <p:blipFill rotWithShape="1">
          <a:blip r:embed="rId5"/>
          <a:srcRect l="61656"/>
          <a:stretch/>
        </p:blipFill>
        <p:spPr>
          <a:xfrm>
            <a:off x="9275607" y="3123245"/>
            <a:ext cx="1700040" cy="3640245"/>
          </a:xfrm>
          <a:prstGeom prst="rect">
            <a:avLst/>
          </a:prstGeom>
        </p:spPr>
      </p:pic>
      <p:pic>
        <p:nvPicPr>
          <p:cNvPr id="4" name="Picture 3"/>
          <p:cNvPicPr>
            <a:picLocks noChangeAspect="1"/>
          </p:cNvPicPr>
          <p:nvPr/>
        </p:nvPicPr>
        <p:blipFill>
          <a:blip r:embed="rId6"/>
          <a:stretch>
            <a:fillRect/>
          </a:stretch>
        </p:blipFill>
        <p:spPr>
          <a:xfrm>
            <a:off x="5968411" y="3037461"/>
            <a:ext cx="3848835" cy="3801484"/>
          </a:xfrm>
          <a:prstGeom prst="rect">
            <a:avLst/>
          </a:prstGeom>
        </p:spPr>
      </p:pic>
      <p:pic>
        <p:nvPicPr>
          <p:cNvPr id="33" name="Picture 2" descr="http://www.freeiconspng.com/uploads/ios-7-logo-png-14.png"/>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472609" y="1991618"/>
            <a:ext cx="358012" cy="225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95006" y="1938163"/>
            <a:ext cx="293888" cy="353494"/>
          </a:xfrm>
          <a:prstGeom prst="rect">
            <a:avLst/>
          </a:prstGeom>
        </p:spPr>
      </p:pic>
      <p:pic>
        <p:nvPicPr>
          <p:cNvPr id="35" name="Picture 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11697" y="1962502"/>
            <a:ext cx="295526" cy="295440"/>
          </a:xfrm>
          <a:prstGeom prst="rect">
            <a:avLst/>
          </a:prstGeom>
        </p:spPr>
      </p:pic>
    </p:spTree>
    <p:extLst>
      <p:ext uri="{BB962C8B-B14F-4D97-AF65-F5344CB8AC3E}">
        <p14:creationId xmlns:p14="http://schemas.microsoft.com/office/powerpoint/2010/main" val="10124061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182482" y="5146988"/>
            <a:ext cx="4492663" cy="938462"/>
          </a:xfrm>
        </p:spPr>
        <p:txBody>
          <a:bodyPr/>
          <a:lstStyle/>
          <a:p>
            <a:pPr algn="ctr">
              <a:lnSpc>
                <a:spcPct val="100000"/>
              </a:lnSpc>
            </a:pPr>
            <a:r>
              <a:rPr lang="en-US" sz="2549">
                <a:solidFill>
                  <a:schemeClr val="tx1"/>
                </a:solidFill>
              </a:rPr>
              <a:t>Shared User Interface</a:t>
            </a:r>
          </a:p>
          <a:p>
            <a:pPr algn="ctr">
              <a:lnSpc>
                <a:spcPct val="100000"/>
              </a:lnSpc>
            </a:pPr>
            <a:r>
              <a:rPr lang="en-US" sz="2549">
                <a:solidFill>
                  <a:schemeClr val="tx1"/>
                </a:solidFill>
              </a:rPr>
              <a:t>Shared App Logic</a:t>
            </a:r>
          </a:p>
        </p:txBody>
      </p:sp>
      <p:grpSp>
        <p:nvGrpSpPr>
          <p:cNvPr id="8" name="Group 7"/>
          <p:cNvGrpSpPr/>
          <p:nvPr/>
        </p:nvGrpSpPr>
        <p:grpSpPr>
          <a:xfrm>
            <a:off x="1173929" y="1783562"/>
            <a:ext cx="4501218"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2549"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4" tIns="89604" rIns="33605" bIns="33605" rtlCol="0" anchor="b" anchorCtr="0"/>
              <a:lstStyle/>
              <a:p>
                <a:pPr algn="ctr" defTabSz="913511">
                  <a:defRPr/>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08" tIns="143366" rIns="179208" bIns="143366" rtlCol="0">
              <a:spAutoFit/>
            </a:bodyPr>
            <a:lstStyle/>
            <a:p>
              <a:pPr algn="ctr" defTabSz="913576" fontAlgn="base">
                <a:spcBef>
                  <a:spcPct val="0"/>
                </a:spcBef>
                <a:spcAft>
                  <a:spcPct val="0"/>
                </a:spcAft>
                <a:defRPr/>
              </a:pPr>
              <a:r>
                <a:rPr lang="en-US" sz="3134" kern="0">
                  <a:solidFill>
                    <a:srgbClr val="FFFFFF"/>
                  </a:solidFill>
                </a:rPr>
                <a:t>Shared UI Code</a:t>
              </a:r>
            </a:p>
          </p:txBody>
        </p:sp>
      </p:grpSp>
      <p:pic>
        <p:nvPicPr>
          <p:cNvPr id="3" name="Picture 2"/>
          <p:cNvPicPr>
            <a:picLocks noChangeAspect="1"/>
          </p:cNvPicPr>
          <p:nvPr/>
        </p:nvPicPr>
        <p:blipFill>
          <a:blip r:embed="rId2"/>
          <a:stretch>
            <a:fillRect/>
          </a:stretch>
        </p:blipFill>
        <p:spPr>
          <a:xfrm>
            <a:off x="7769222" y="217267"/>
            <a:ext cx="4641922" cy="4438328"/>
          </a:xfrm>
          <a:prstGeom prst="rect">
            <a:avLst/>
          </a:prstGeom>
        </p:spPr>
      </p:pic>
      <p:pic>
        <p:nvPicPr>
          <p:cNvPr id="6" name="Picture 5"/>
          <p:cNvPicPr>
            <a:picLocks noChangeAspect="1"/>
          </p:cNvPicPr>
          <p:nvPr/>
        </p:nvPicPr>
        <p:blipFill>
          <a:blip r:embed="rId3"/>
          <a:stretch>
            <a:fillRect/>
          </a:stretch>
        </p:blipFill>
        <p:spPr>
          <a:xfrm>
            <a:off x="5825506" y="1165567"/>
            <a:ext cx="2722421" cy="2765481"/>
          </a:xfrm>
          <a:prstGeom prst="rect">
            <a:avLst/>
          </a:prstGeom>
        </p:spPr>
      </p:pic>
      <p:pic>
        <p:nvPicPr>
          <p:cNvPr id="33" name="Picture 32"/>
          <p:cNvPicPr>
            <a:picLocks noChangeAspect="1"/>
          </p:cNvPicPr>
          <p:nvPr/>
        </p:nvPicPr>
        <p:blipFill>
          <a:blip r:embed="rId4"/>
          <a:stretch>
            <a:fillRect/>
          </a:stretch>
        </p:blipFill>
        <p:spPr>
          <a:xfrm>
            <a:off x="5663147" y="3308820"/>
            <a:ext cx="6841579" cy="2859079"/>
          </a:xfrm>
          <a:prstGeom prst="rect">
            <a:avLst/>
          </a:prstGeom>
        </p:spPr>
      </p:pic>
      <p:pic>
        <p:nvPicPr>
          <p:cNvPr id="25" name="Picture 2" descr="http://www.freeiconspng.com/uploads/ios-7-logo-png-14.png"/>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708846" y="1983282"/>
            <a:ext cx="358012" cy="2253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82580" y="1887148"/>
            <a:ext cx="360967" cy="434179"/>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99086" y="1918112"/>
            <a:ext cx="362979" cy="362872"/>
          </a:xfrm>
          <a:prstGeom prst="rect">
            <a:avLst/>
          </a:prstGeom>
        </p:spPr>
      </p:pic>
    </p:spTree>
    <p:extLst>
      <p:ext uri="{BB962C8B-B14F-4D97-AF65-F5344CB8AC3E}">
        <p14:creationId xmlns:p14="http://schemas.microsoft.com/office/powerpoint/2010/main" val="99766485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364" y="2966203"/>
            <a:ext cx="9859273" cy="925596"/>
          </a:xfrm>
        </p:spPr>
        <p:txBody>
          <a:bodyPr/>
          <a:lstStyle/>
          <a:p>
            <a:r>
              <a:rPr lang="en-US" dirty="0"/>
              <a:t>Development Experience</a:t>
            </a:r>
          </a:p>
        </p:txBody>
      </p:sp>
    </p:spTree>
    <p:extLst>
      <p:ext uri="{BB962C8B-B14F-4D97-AF65-F5344CB8AC3E}">
        <p14:creationId xmlns:p14="http://schemas.microsoft.com/office/powerpoint/2010/main" val="15651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5770" y="1189494"/>
            <a:ext cx="10503558" cy="5426839"/>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15127" y="1797999"/>
            <a:ext cx="6366895" cy="3979311"/>
          </a:xfrm>
          <a:prstGeom prst="rect">
            <a:avLst/>
          </a:prstGeom>
        </p:spPr>
      </p:pic>
    </p:spTree>
    <p:extLst>
      <p:ext uri="{BB962C8B-B14F-4D97-AF65-F5344CB8AC3E}">
        <p14:creationId xmlns:p14="http://schemas.microsoft.com/office/powerpoint/2010/main" val="70436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20000"/>
            <a:lumOff val="80000"/>
            <a:alpha val="25000"/>
          </a:schemeClr>
        </a:solidFill>
        <a:effectLst/>
      </p:bgPr>
    </p:bg>
    <p:spTree>
      <p:nvGrpSpPr>
        <p:cNvPr id="1" name=""/>
        <p:cNvGrpSpPr/>
        <p:nvPr/>
      </p:nvGrpSpPr>
      <p:grpSpPr>
        <a:xfrm>
          <a:off x="0" y="0"/>
          <a:ext cx="0" cy="0"/>
          <a:chOff x="0" y="0"/>
          <a:chExt cx="0" cy="0"/>
        </a:xfrm>
      </p:grpSpPr>
      <p:grpSp>
        <p:nvGrpSpPr>
          <p:cNvPr id="8" name="Group 7"/>
          <p:cNvGrpSpPr/>
          <p:nvPr/>
        </p:nvGrpSpPr>
        <p:grpSpPr>
          <a:xfrm>
            <a:off x="4093935" y="1154504"/>
            <a:ext cx="9991749" cy="5722029"/>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705951" y="1820631"/>
            <a:ext cx="5295318" cy="1646502"/>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105">
              <a:defRPr/>
            </a:pPr>
            <a:r>
              <a:rPr lang="en-US" sz="4800" dirty="0">
                <a:solidFill>
                  <a:srgbClr val="002050">
                    <a:lumMod val="50000"/>
                    <a:lumOff val="50000"/>
                  </a:srgbClr>
                </a:solidFill>
                <a:cs typeface="Segoe UI Semilight" panose="020B0402040204020203" pitchFamily="34" charset="0"/>
              </a:rPr>
              <a:t>Visual Studio </a:t>
            </a:r>
            <a:br>
              <a:rPr lang="en-US" sz="4800" dirty="0">
                <a:solidFill>
                  <a:srgbClr val="002050">
                    <a:lumMod val="50000"/>
                    <a:lumOff val="50000"/>
                  </a:srgbClr>
                </a:solidFill>
                <a:cs typeface="Segoe UI Semilight" panose="020B0402040204020203" pitchFamily="34" charset="0"/>
              </a:rPr>
            </a:br>
            <a:r>
              <a:rPr lang="en-US" sz="4800" dirty="0">
                <a:solidFill>
                  <a:srgbClr val="002050">
                    <a:lumMod val="50000"/>
                    <a:lumOff val="50000"/>
                  </a:srgbClr>
                </a:solidFill>
                <a:cs typeface="Segoe UI Semilight" panose="020B0402040204020203" pitchFamily="34" charset="0"/>
              </a:rPr>
              <a:t>for </a:t>
            </a:r>
            <a:r>
              <a:rPr lang="en-US" sz="4800" dirty="0" smtClean="0">
                <a:solidFill>
                  <a:srgbClr val="002050">
                    <a:lumMod val="50000"/>
                    <a:lumOff val="50000"/>
                  </a:srgbClr>
                </a:solidFill>
                <a:cs typeface="Segoe UI Semilight" panose="020B0402040204020203" pitchFamily="34" charset="0"/>
              </a:rPr>
              <a:t>Mac</a:t>
            </a:r>
            <a:endParaRPr lang="en-US" sz="4800" dirty="0">
              <a:solidFill>
                <a:srgbClr val="002050">
                  <a:lumMod val="50000"/>
                  <a:lumOff val="50000"/>
                </a:srgbClr>
              </a:solidFill>
              <a:cs typeface="Segoe UI Semilight" panose="020B0402040204020203" pitchFamily="34" charset="0"/>
            </a:endParaRPr>
          </a:p>
        </p:txBody>
      </p:sp>
      <p:sp>
        <p:nvSpPr>
          <p:cNvPr id="7" name="Rectangle 6"/>
          <p:cNvSpPr/>
          <p:nvPr/>
        </p:nvSpPr>
        <p:spPr>
          <a:xfrm>
            <a:off x="720381" y="3638271"/>
            <a:ext cx="4508515" cy="2904871"/>
          </a:xfrm>
          <a:prstGeom prst="rect">
            <a:avLst/>
          </a:prstGeom>
        </p:spPr>
        <p:txBody>
          <a:bodyPr wrap="square" lIns="146263">
            <a:spAutoFit/>
          </a:bodyPr>
          <a:lstStyle/>
          <a:p>
            <a:pPr defTabSz="932061">
              <a:spcBef>
                <a:spcPct val="0"/>
              </a:spcBef>
              <a:spcAft>
                <a:spcPts val="1200"/>
              </a:spcAft>
              <a:defRPr/>
            </a:pPr>
            <a:r>
              <a:rPr lang="en-US" sz="2800" kern="0" spc="-101" dirty="0">
                <a:ln w="3175">
                  <a:noFill/>
                </a:ln>
                <a:solidFill>
                  <a:srgbClr val="282D32"/>
                </a:solidFill>
                <a:latin typeface="+mj-lt"/>
                <a:cs typeface="Segoe UI Semibold" panose="020B0702040204020203" pitchFamily="34" charset="0"/>
                <a:sym typeface="Wingdings" panose="05000000000000000000" pitchFamily="2" charset="2"/>
              </a:rPr>
              <a:t>iOS, Android, &amp; </a:t>
            </a:r>
            <a:r>
              <a:rPr lang="en-US" sz="2800" kern="0" spc="-101" dirty="0" err="1">
                <a:ln w="3175">
                  <a:noFill/>
                </a:ln>
                <a:solidFill>
                  <a:srgbClr val="282D32"/>
                </a:solidFill>
                <a:latin typeface="+mj-lt"/>
                <a:cs typeface="Segoe UI Semibold" panose="020B0702040204020203" pitchFamily="34" charset="0"/>
                <a:sym typeface="Wingdings" panose="05000000000000000000" pitchFamily="2" charset="2"/>
              </a:rPr>
              <a:t>macOS</a:t>
            </a:r>
            <a:endParaRPr lang="en-US" sz="2800" kern="0" spc="-101" dirty="0">
              <a:ln w="3175">
                <a:noFill/>
              </a:ln>
              <a:solidFill>
                <a:srgbClr val="282D32"/>
              </a:solidFill>
              <a:latin typeface="+mj-lt"/>
              <a:cs typeface="Segoe UI Semibold" panose="020B0702040204020203" pitchFamily="34" charset="0"/>
              <a:sym typeface="Wingdings" panose="05000000000000000000" pitchFamily="2" charset="2"/>
            </a:endParaRPr>
          </a:p>
          <a:p>
            <a:pPr defTabSz="932061">
              <a:spcBef>
                <a:spcPct val="0"/>
              </a:spcBef>
              <a:spcAft>
                <a:spcPts val="1200"/>
              </a:spcAft>
              <a:defRPr/>
            </a:pPr>
            <a:r>
              <a:rPr lang="en-US" sz="2800" kern="0" spc="-101" dirty="0">
                <a:ln w="3175">
                  <a:noFill/>
                </a:ln>
                <a:solidFill>
                  <a:srgbClr val="282D32"/>
                </a:solidFill>
                <a:latin typeface="+mj-lt"/>
                <a:cs typeface="Segoe UI Semibold" panose="020B0702040204020203" pitchFamily="34" charset="0"/>
                <a:sym typeface="Wingdings" panose="05000000000000000000" pitchFamily="2" charset="2"/>
              </a:rPr>
              <a:t>.NET development</a:t>
            </a:r>
          </a:p>
          <a:p>
            <a:pPr defTabSz="932061">
              <a:spcBef>
                <a:spcPct val="0"/>
              </a:spcBef>
              <a:spcAft>
                <a:spcPts val="1200"/>
              </a:spcAft>
              <a:defRPr/>
            </a:pPr>
            <a:r>
              <a:rPr lang="en-US" sz="2800" kern="0" spc="-101" dirty="0">
                <a:ln w="3175">
                  <a:noFill/>
                </a:ln>
                <a:solidFill>
                  <a:srgbClr val="282D32"/>
                </a:solidFill>
                <a:latin typeface="+mj-lt"/>
                <a:cs typeface="Segoe UI Semibold" panose="020B0702040204020203" pitchFamily="34" charset="0"/>
                <a:sym typeface="Wingdings" panose="05000000000000000000" pitchFamily="2" charset="2"/>
              </a:rPr>
              <a:t>.NET Core &amp; ASP.NET Core</a:t>
            </a:r>
          </a:p>
          <a:p>
            <a:pPr defTabSz="932061">
              <a:spcBef>
                <a:spcPct val="0"/>
              </a:spcBef>
              <a:spcAft>
                <a:spcPts val="1200"/>
              </a:spcAft>
              <a:defRPr/>
            </a:pPr>
            <a:r>
              <a:rPr lang="en-US" sz="2800" kern="0" spc="-101" dirty="0">
                <a:ln w="3175">
                  <a:noFill/>
                </a:ln>
                <a:solidFill>
                  <a:srgbClr val="282D32"/>
                </a:solidFill>
                <a:latin typeface="+mj-lt"/>
                <a:cs typeface="Segoe UI Semibold" panose="020B0702040204020203" pitchFamily="34" charset="0"/>
                <a:sym typeface="Wingdings" panose="05000000000000000000" pitchFamily="2" charset="2"/>
              </a:rPr>
              <a:t>Tools for Azure</a:t>
            </a:r>
          </a:p>
          <a:p>
            <a:pPr defTabSz="932061">
              <a:spcBef>
                <a:spcPct val="0"/>
              </a:spcBef>
              <a:spcAft>
                <a:spcPts val="1200"/>
              </a:spcAft>
              <a:defRPr/>
            </a:pPr>
            <a:endParaRPr lang="en-US" sz="2800" kern="0" spc="-101" dirty="0">
              <a:ln w="3175">
                <a:noFill/>
              </a:ln>
              <a:solidFill>
                <a:srgbClr val="282D32"/>
              </a:solidFill>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246600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10380" y="2619826"/>
            <a:ext cx="5485622" cy="2677656"/>
          </a:xfrm>
          <a:prstGeom prst="rect">
            <a:avLst/>
          </a:prstGeom>
          <a:noFill/>
        </p:spPr>
        <p:txBody>
          <a:bodyPr wrap="square" rtlCol="0">
            <a:spAutoFit/>
          </a:bodyPr>
          <a:lstStyle/>
          <a:p>
            <a:pPr marL="342834" indent="-342834">
              <a:buFont typeface="Arial" charset="0"/>
              <a:buChar char="•"/>
            </a:pPr>
            <a:r>
              <a:rPr lang="en-US" sz="2800" dirty="0">
                <a:solidFill>
                  <a:srgbClr val="404040"/>
                </a:solidFill>
                <a:latin typeface="+mj-lt"/>
                <a:ea typeface="Segoe UI" charset="0"/>
                <a:cs typeface="Segoe UI" charset="0"/>
              </a:rPr>
              <a:t>Multi-Touch Enabled</a:t>
            </a:r>
          </a:p>
          <a:p>
            <a:pPr marL="342834" indent="-342834">
              <a:buFont typeface="Arial" charset="0"/>
              <a:buChar char="•"/>
            </a:pPr>
            <a:r>
              <a:rPr lang="en-US" sz="2800" dirty="0">
                <a:solidFill>
                  <a:srgbClr val="404040"/>
                </a:solidFill>
                <a:latin typeface="+mj-lt"/>
                <a:ea typeface="Segoe UI" charset="0"/>
                <a:cs typeface="Segoe UI" charset="0"/>
              </a:rPr>
              <a:t>Pressure Sensitive</a:t>
            </a:r>
          </a:p>
          <a:p>
            <a:pPr marL="342834" indent="-342834">
              <a:buFont typeface="Arial" charset="0"/>
              <a:buChar char="•"/>
            </a:pPr>
            <a:r>
              <a:rPr lang="en-US" sz="2800" dirty="0">
                <a:solidFill>
                  <a:srgbClr val="404040"/>
                </a:solidFill>
                <a:latin typeface="+mj-lt"/>
                <a:ea typeface="Segoe UI" charset="0"/>
                <a:cs typeface="Segoe UI" charset="0"/>
              </a:rPr>
              <a:t>Super Fast</a:t>
            </a:r>
          </a:p>
          <a:p>
            <a:pPr marL="342834" indent="-342834">
              <a:buFont typeface="Arial" charset="0"/>
              <a:buChar char="•"/>
            </a:pPr>
            <a:r>
              <a:rPr lang="en-US" sz="2800" dirty="0">
                <a:solidFill>
                  <a:srgbClr val="404040"/>
                </a:solidFill>
                <a:latin typeface="+mj-lt"/>
                <a:ea typeface="Segoe UI" charset="0"/>
                <a:cs typeface="Segoe UI" charset="0"/>
              </a:rPr>
              <a:t>Rotate, screenshots, location changes</a:t>
            </a:r>
          </a:p>
          <a:p>
            <a:pPr marL="342834" indent="-342834">
              <a:buFont typeface="Arial" charset="0"/>
              <a:buChar char="•"/>
            </a:pPr>
            <a:r>
              <a:rPr lang="en-US" sz="28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5099" y="1079681"/>
            <a:ext cx="12190271" cy="6149992"/>
          </a:xfrm>
          <a:prstGeom prst="rect">
            <a:avLst/>
          </a:prstGeom>
        </p:spPr>
      </p:pic>
      <p:sp>
        <p:nvSpPr>
          <p:cNvPr id="6" name="Text Placeholder 3"/>
          <p:cNvSpPr txBox="1">
            <a:spLocks/>
          </p:cNvSpPr>
          <p:nvPr/>
        </p:nvSpPr>
        <p:spPr>
          <a:xfrm>
            <a:off x="270069" y="6258731"/>
            <a:ext cx="11651870" cy="307757"/>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*Requires Visual Studio Enterprise</a:t>
            </a:r>
          </a:p>
        </p:txBody>
      </p:sp>
    </p:spTree>
    <p:extLst>
      <p:ext uri="{BB962C8B-B14F-4D97-AF65-F5344CB8AC3E}">
        <p14:creationId xmlns:p14="http://schemas.microsoft.com/office/powerpoint/2010/main" val="94753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3158848"/>
            <a:ext cx="8763336" cy="900113"/>
          </a:xfrm>
        </p:spPr>
        <p:txBody>
          <a:bodyPr/>
          <a:lstStyle/>
          <a:p>
            <a:r>
              <a:rPr lang="en-US" dirty="0" smtClean="0"/>
              <a:t>Meet </a:t>
            </a:r>
            <a:r>
              <a:rPr lang="en-US" dirty="0" err="1" smtClean="0"/>
              <a:t>Xamarin</a:t>
            </a:r>
            <a:r>
              <a:rPr lang="en-US" dirty="0" smtClean="0"/>
              <a:t> Forms </a:t>
            </a:r>
            <a:endParaRPr lang="en-US" dirty="0"/>
          </a:p>
        </p:txBody>
      </p:sp>
      <p:sp>
        <p:nvSpPr>
          <p:cNvPr id="3" name="Slide Number Placeholder 2"/>
          <p:cNvSpPr>
            <a:spLocks noGrp="1"/>
          </p:cNvSpPr>
          <p:nvPr>
            <p:ph type="sldNum" sz="quarter" idx="10"/>
          </p:nvPr>
        </p:nvSpPr>
        <p:spPr/>
        <p:txBody>
          <a:bodyPr/>
          <a:lstStyle/>
          <a:p>
            <a:fld id="{0D558541-60C9-42A2-8392-FF12533A6B7A}" type="slidenum">
              <a:rPr lang="en-US" smtClean="0"/>
              <a:pPr/>
              <a:t>19</a:t>
            </a:fld>
            <a:endParaRPr lang="en-US" dirty="0"/>
          </a:p>
        </p:txBody>
      </p:sp>
    </p:spTree>
    <p:extLst>
      <p:ext uri="{BB962C8B-B14F-4D97-AF65-F5344CB8AC3E}">
        <p14:creationId xmlns:p14="http://schemas.microsoft.com/office/powerpoint/2010/main" val="358047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a:t>
            </a:fld>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4" name="Content Placeholder 3"/>
          <p:cNvSpPr>
            <a:spLocks noGrp="1"/>
          </p:cNvSpPr>
          <p:nvPr>
            <p:ph idx="1"/>
          </p:nvPr>
        </p:nvSpPr>
        <p:spPr>
          <a:xfrm>
            <a:off x="1698090" y="1485900"/>
            <a:ext cx="10031948" cy="4783138"/>
          </a:xfrm>
        </p:spPr>
        <p:txBody>
          <a:bodyPr/>
          <a:lstStyle/>
          <a:p>
            <a:pPr marL="571500" indent="-571500">
              <a:buFont typeface="Arial" charset="0"/>
              <a:buChar char="•"/>
            </a:pPr>
            <a:r>
              <a:rPr lang="en-US" dirty="0"/>
              <a:t>Clone </a:t>
            </a:r>
            <a:r>
              <a:rPr lang="en-US" b="1" dirty="0"/>
              <a:t>https://</a:t>
            </a:r>
            <a:r>
              <a:rPr lang="en-US" b="1" dirty="0" err="1"/>
              <a:t>github.com</a:t>
            </a:r>
            <a:r>
              <a:rPr lang="en-US" b="1" dirty="0"/>
              <a:t>/</a:t>
            </a:r>
            <a:r>
              <a:rPr lang="en-US" b="1" dirty="0" err="1"/>
              <a:t>pwlodek</a:t>
            </a:r>
            <a:r>
              <a:rPr lang="en-US" b="1" dirty="0"/>
              <a:t>/</a:t>
            </a:r>
            <a:r>
              <a:rPr lang="en-US" b="1" dirty="0" err="1"/>
              <a:t>MobileIntro.git</a:t>
            </a:r>
            <a:endParaRPr lang="en-US" b="1" dirty="0"/>
          </a:p>
          <a:p>
            <a:pPr marL="571500" indent="-571500">
              <a:buFont typeface="Arial" charset="0"/>
              <a:buChar char="•"/>
            </a:pPr>
            <a:r>
              <a:rPr lang="en-US" dirty="0" smtClean="0"/>
              <a:t>Mobile </a:t>
            </a:r>
            <a:r>
              <a:rPr lang="en-US" dirty="0" smtClean="0"/>
              <a:t>development architecture</a:t>
            </a:r>
          </a:p>
          <a:p>
            <a:pPr marL="571500" indent="-571500">
              <a:buFont typeface="Arial" charset="0"/>
              <a:buChar char="•"/>
            </a:pPr>
            <a:r>
              <a:rPr lang="en-US" dirty="0" smtClean="0"/>
              <a:t>Introduction to </a:t>
            </a:r>
            <a:r>
              <a:rPr lang="en-US" dirty="0" err="1" smtClean="0"/>
              <a:t>Xamarin</a:t>
            </a:r>
            <a:endParaRPr lang="en-US" dirty="0" smtClean="0"/>
          </a:p>
          <a:p>
            <a:pPr marL="571500" indent="-571500">
              <a:buFont typeface="Arial" charset="0"/>
              <a:buChar char="•"/>
            </a:pPr>
            <a:r>
              <a:rPr lang="en-US" dirty="0" smtClean="0"/>
              <a:t>Introduction to </a:t>
            </a:r>
            <a:r>
              <a:rPr lang="en-US" dirty="0" err="1" smtClean="0"/>
              <a:t>Xamarin</a:t>
            </a:r>
            <a:r>
              <a:rPr lang="en-US" dirty="0" smtClean="0"/>
              <a:t> Forms</a:t>
            </a:r>
          </a:p>
          <a:p>
            <a:pPr marL="1028700" lvl="2" indent="-571500">
              <a:buFont typeface="Arial" charset="0"/>
              <a:buChar char="•"/>
            </a:pPr>
            <a:r>
              <a:rPr lang="en-US" dirty="0" smtClean="0"/>
              <a:t>XAML, MVVM, data binding</a:t>
            </a:r>
          </a:p>
          <a:p>
            <a:pPr marL="571500" indent="-571500">
              <a:buFont typeface="Arial" charset="0"/>
              <a:buChar char="•"/>
            </a:pPr>
            <a:r>
              <a:rPr lang="en-US" dirty="0" smtClean="0"/>
              <a:t>Introduction to Azure</a:t>
            </a:r>
          </a:p>
          <a:p>
            <a:pPr marL="1028700" lvl="2" indent="-571500">
              <a:buFont typeface="Arial" charset="0"/>
              <a:buChar char="•"/>
            </a:pPr>
            <a:r>
              <a:rPr lang="en-US" dirty="0" smtClean="0"/>
              <a:t>Cosmos DB, Web Apps, Web Jobs, Service Bus</a:t>
            </a:r>
          </a:p>
        </p:txBody>
      </p:sp>
    </p:spTree>
    <p:extLst>
      <p:ext uri="{BB962C8B-B14F-4D97-AF65-F5344CB8AC3E}">
        <p14:creationId xmlns:p14="http://schemas.microsoft.com/office/powerpoint/2010/main" val="128759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00641" y="5167626"/>
            <a:ext cx="4502496" cy="392287"/>
          </a:xfrm>
        </p:spPr>
        <p:txBody>
          <a:bodyPr/>
          <a:lstStyle/>
          <a:p>
            <a:pPr algn="ctr">
              <a:lnSpc>
                <a:spcPct val="100000"/>
              </a:lnSpc>
            </a:pPr>
            <a:r>
              <a:rPr lang="en-US" sz="2549" dirty="0">
                <a:solidFill>
                  <a:schemeClr val="tx1"/>
                </a:solidFill>
              </a:rPr>
              <a:t>Traditional Xamarin Approach</a:t>
            </a:r>
          </a:p>
        </p:txBody>
      </p:sp>
      <p:sp>
        <p:nvSpPr>
          <p:cNvPr id="4" name="Text Placeholder 3"/>
          <p:cNvSpPr>
            <a:spLocks noGrp="1"/>
          </p:cNvSpPr>
          <p:nvPr>
            <p:ph type="body" sz="quarter" idx="11"/>
          </p:nvPr>
        </p:nvSpPr>
        <p:spPr>
          <a:xfrm>
            <a:off x="6548817" y="5167625"/>
            <a:ext cx="4493937" cy="784574"/>
          </a:xfrm>
        </p:spPr>
        <p:txBody>
          <a:bodyPr/>
          <a:lstStyle/>
          <a:p>
            <a:pPr algn="ctr">
              <a:lnSpc>
                <a:spcPct val="100000"/>
              </a:lnSpc>
            </a:pPr>
            <a:r>
              <a:rPr lang="en-US" sz="2549" dirty="0">
                <a:solidFill>
                  <a:schemeClr val="tx1"/>
                </a:solidFill>
              </a:rPr>
              <a:t>With </a:t>
            </a:r>
            <a:r>
              <a:rPr lang="en-US" sz="2549" dirty="0" err="1">
                <a:solidFill>
                  <a:schemeClr val="tx1"/>
                </a:solidFill>
              </a:rPr>
              <a:t>Xamarin.Forms</a:t>
            </a:r>
            <a:r>
              <a:rPr lang="en-US" sz="2549" dirty="0">
                <a:solidFill>
                  <a:schemeClr val="tx1"/>
                </a:solidFill>
              </a:rPr>
              <a:t>:</a:t>
            </a:r>
            <a:br>
              <a:rPr lang="en-US" sz="2549" dirty="0">
                <a:solidFill>
                  <a:schemeClr val="tx1"/>
                </a:solidFill>
              </a:rPr>
            </a:br>
            <a:r>
              <a:rPr lang="en-US" sz="2549" dirty="0">
                <a:solidFill>
                  <a:schemeClr val="tx1"/>
                </a:solidFill>
              </a:rPr>
              <a:t>More code-sharing, all native</a:t>
            </a:r>
          </a:p>
        </p:txBody>
      </p:sp>
      <p:grpSp>
        <p:nvGrpSpPr>
          <p:cNvPr id="25" name="Group 24"/>
          <p:cNvGrpSpPr/>
          <p:nvPr/>
        </p:nvGrpSpPr>
        <p:grpSpPr>
          <a:xfrm>
            <a:off x="1000641" y="2481564"/>
            <a:ext cx="4502496" cy="253618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2"/>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2"/>
                  </a:solidFill>
                </a:rPr>
                <a:t>Windows C# UI</a:t>
              </a:r>
            </a:p>
          </p:txBody>
        </p:sp>
        <p:sp>
          <p:nvSpPr>
            <p:cNvPr id="32" name="TextBox 31"/>
            <p:cNvSpPr txBox="1"/>
            <p:nvPr/>
          </p:nvSpPr>
          <p:spPr>
            <a:xfrm>
              <a:off x="4626797" y="2021408"/>
              <a:ext cx="2353425" cy="621815"/>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200" dirty="0">
                  <a:solidFill>
                    <a:schemeClr val="bg2"/>
                  </a:solidFill>
                </a:rPr>
                <a:t>Android C# UI</a:t>
              </a:r>
            </a:p>
          </p:txBody>
        </p:sp>
      </p:grpSp>
      <p:grpSp>
        <p:nvGrpSpPr>
          <p:cNvPr id="7" name="Group 6"/>
          <p:cNvGrpSpPr/>
          <p:nvPr/>
        </p:nvGrpSpPr>
        <p:grpSpPr>
          <a:xfrm>
            <a:off x="1345313" y="1803244"/>
            <a:ext cx="3722125" cy="615702"/>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540259" y="1803244"/>
            <a:ext cx="4502496" cy="3202060"/>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2"/>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136" dirty="0">
                  <a:solidFill>
                    <a:schemeClr val="bg2"/>
                  </a:solidFill>
                </a:rPr>
                <a:t>Shared UI Code</a:t>
              </a:r>
            </a:p>
          </p:txBody>
        </p:sp>
      </p:grpSp>
      <p:sp>
        <p:nvSpPr>
          <p:cNvPr id="67" name="TextBox 66"/>
          <p:cNvSpPr txBox="1"/>
          <p:nvPr/>
        </p:nvSpPr>
        <p:spPr>
          <a:xfrm>
            <a:off x="1010182" y="3518064"/>
            <a:ext cx="4492955" cy="68966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549" dirty="0">
                <a:solidFill>
                  <a:schemeClr val="bg2"/>
                </a:solidFill>
                <a:latin typeface="+mj-lt"/>
              </a:rPr>
              <a:t>Shared C# Backend</a:t>
            </a:r>
          </a:p>
        </p:txBody>
      </p:sp>
      <p:pic>
        <p:nvPicPr>
          <p:cNvPr id="40"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68967" y="1977271"/>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80472" y="1902535"/>
            <a:ext cx="342836" cy="412369"/>
          </a:xfrm>
          <a:prstGeom prst="rect">
            <a:avLst/>
          </a:prstGeom>
        </p:spPr>
      </p:pic>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86708" y="1936483"/>
            <a:ext cx="344747" cy="344647"/>
          </a:xfrm>
          <a:prstGeom prst="rect">
            <a:avLst/>
          </a:prstGeom>
        </p:spPr>
      </p:pic>
      <p:pic>
        <p:nvPicPr>
          <p:cNvPr id="48"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049223" y="1985534"/>
            <a:ext cx="417639" cy="2628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60728" y="1910797"/>
            <a:ext cx="342836" cy="412369"/>
          </a:xfrm>
          <a:prstGeom prst="rect">
            <a:avLst/>
          </a:prstGeom>
        </p:spPr>
      </p:pic>
      <p:pic>
        <p:nvPicPr>
          <p:cNvPr id="64" name="Picture 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66963" y="1944745"/>
            <a:ext cx="344747" cy="344647"/>
          </a:xfrm>
          <a:prstGeom prst="rect">
            <a:avLst/>
          </a:prstGeom>
        </p:spPr>
      </p:pic>
    </p:spTree>
    <p:extLst>
      <p:ext uri="{BB962C8B-B14F-4D97-AF65-F5344CB8AC3E}">
        <p14:creationId xmlns:p14="http://schemas.microsoft.com/office/powerpoint/2010/main" val="110445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122884"/>
            <a:ext cx="2343986" cy="899409"/>
          </a:xfrm>
        </p:spPr>
        <p:txBody>
          <a:bodyPr>
            <a:noAutofit/>
          </a:bodyPr>
          <a:lstStyle/>
          <a:p>
            <a:pPr algn="r"/>
            <a:r>
              <a:rPr lang="en-US" dirty="0">
                <a:solidFill>
                  <a:schemeClr val="tx1"/>
                </a:solidFill>
              </a:rPr>
              <a:t>Layouts</a:t>
            </a:r>
          </a:p>
        </p:txBody>
      </p:sp>
      <p:sp>
        <p:nvSpPr>
          <p:cNvPr id="20" name="Title 1"/>
          <p:cNvSpPr txBox="1">
            <a:spLocks/>
          </p:cNvSpPr>
          <p:nvPr/>
        </p:nvSpPr>
        <p:spPr>
          <a:xfrm>
            <a:off x="344757" y="1583375"/>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dirty="0">
                <a:solidFill>
                  <a:schemeClr val="tx1"/>
                </a:solidFill>
              </a:rPr>
              <a:t>Pages</a:t>
            </a:r>
          </a:p>
        </p:txBody>
      </p:sp>
      <p:grpSp>
        <p:nvGrpSpPr>
          <p:cNvPr id="12" name="Group 11"/>
          <p:cNvGrpSpPr/>
          <p:nvPr/>
        </p:nvGrpSpPr>
        <p:grpSpPr>
          <a:xfrm>
            <a:off x="2923431" y="3657099"/>
            <a:ext cx="8690110" cy="2257233"/>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75"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75"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75"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75"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75" dirty="0" err="1">
                  <a:cs typeface="Helvetica"/>
                </a:rPr>
                <a:t>ContentView</a:t>
              </a:r>
              <a:endParaRPr lang="en-US" sz="1175"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75" dirty="0" err="1">
                  <a:cs typeface="Helvetica"/>
                </a:rPr>
                <a:t>ScrollView</a:t>
              </a:r>
              <a:endParaRPr lang="en-US" sz="1175"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75"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923431" y="995533"/>
            <a:ext cx="6151909" cy="207509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75"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75"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75"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75"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75" dirty="0" err="1">
                  <a:cs typeface="Helvetica"/>
                </a:rPr>
                <a:t>Carousel</a:t>
              </a:r>
              <a:endParaRPr lang="en-US" sz="1175" dirty="0">
                <a:cs typeface="Helvetica"/>
              </a:endParaRPr>
            </a:p>
          </p:txBody>
        </p:sp>
      </p:grpSp>
    </p:spTree>
    <p:extLst>
      <p:ext uri="{BB962C8B-B14F-4D97-AF65-F5344CB8AC3E}">
        <p14:creationId xmlns:p14="http://schemas.microsoft.com/office/powerpoint/2010/main" val="38106341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102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528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540"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799"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057" y="1817381"/>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102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528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540"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799"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057" y="2744626"/>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102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528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540"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799"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057" y="367187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102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528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540" y="4599119"/>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799"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057" y="4606763"/>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102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528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540"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799" y="5526365"/>
            <a:ext cx="2033609" cy="666219"/>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33110410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XAML for UI</a:t>
            </a:r>
            <a:endParaRPr lang="en-US" dirty="0"/>
          </a:p>
        </p:txBody>
      </p:sp>
      <p:sp>
        <p:nvSpPr>
          <p:cNvPr id="3" name="TextBox 2"/>
          <p:cNvSpPr txBox="1"/>
          <p:nvPr/>
        </p:nvSpPr>
        <p:spPr>
          <a:xfrm>
            <a:off x="493345" y="1710853"/>
            <a:ext cx="4899532" cy="1421121"/>
          </a:xfrm>
          <a:prstGeom prst="rect">
            <a:avLst/>
          </a:prstGeom>
          <a:noFill/>
        </p:spPr>
        <p:txBody>
          <a:bodyPr wrap="none" lIns="179285" tIns="143428" rIns="179285" bIns="143428" rtlCol="0">
            <a:spAutoFit/>
          </a:bodyPr>
          <a:lstStyle/>
          <a:p>
            <a:pPr marL="336145" indent="-336145">
              <a:lnSpc>
                <a:spcPct val="90000"/>
              </a:lnSpc>
              <a:spcAft>
                <a:spcPts val="588"/>
              </a:spcAft>
              <a:buFontTx/>
              <a:buChar char="-"/>
            </a:pPr>
            <a:r>
              <a:rPr lang="en-US" sz="2353" dirty="0" err="1">
                <a:gradFill>
                  <a:gsLst>
                    <a:gs pos="2917">
                      <a:schemeClr val="tx1"/>
                    </a:gs>
                    <a:gs pos="30000">
                      <a:schemeClr val="tx1"/>
                    </a:gs>
                  </a:gsLst>
                  <a:lin ang="5400000" scaled="0"/>
                </a:gradFill>
              </a:rPr>
              <a:t>Xaml</a:t>
            </a:r>
            <a:r>
              <a:rPr lang="en-US" sz="2353" dirty="0">
                <a:gradFill>
                  <a:gsLst>
                    <a:gs pos="2917">
                      <a:schemeClr val="tx1"/>
                    </a:gs>
                    <a:gs pos="30000">
                      <a:schemeClr val="tx1"/>
                    </a:gs>
                  </a:gsLst>
                  <a:lin ang="5400000" scaled="0"/>
                </a:gradFill>
              </a:rPr>
              <a:t> is used to describe the UI</a:t>
            </a:r>
          </a:p>
          <a:p>
            <a:pPr marL="336145" indent="-336145">
              <a:lnSpc>
                <a:spcPct val="90000"/>
              </a:lnSpc>
              <a:spcAft>
                <a:spcPts val="588"/>
              </a:spcAft>
              <a:buFontTx/>
              <a:buChar char="-"/>
            </a:pPr>
            <a:r>
              <a:rPr lang="en-US" sz="2353" dirty="0">
                <a:gradFill>
                  <a:gsLst>
                    <a:gs pos="2917">
                      <a:schemeClr val="tx1"/>
                    </a:gs>
                    <a:gs pos="30000">
                      <a:schemeClr val="tx1"/>
                    </a:gs>
                  </a:gsLst>
                  <a:lin ang="5400000" scaled="0"/>
                </a:gradFill>
              </a:rPr>
              <a:t>Separates the UI from behavior</a:t>
            </a:r>
          </a:p>
          <a:p>
            <a:pPr marL="336145" indent="-336145">
              <a:lnSpc>
                <a:spcPct val="90000"/>
              </a:lnSpc>
              <a:spcAft>
                <a:spcPts val="588"/>
              </a:spcAft>
              <a:buFontTx/>
              <a:buChar char="-"/>
            </a:pPr>
            <a:r>
              <a:rPr lang="en-US" sz="2353" dirty="0">
                <a:gradFill>
                  <a:gsLst>
                    <a:gs pos="2917">
                      <a:schemeClr val="tx1"/>
                    </a:gs>
                    <a:gs pos="30000">
                      <a:schemeClr val="tx1"/>
                    </a:gs>
                  </a:gsLst>
                  <a:lin ang="5400000" scaled="0"/>
                </a:gradFill>
              </a:rPr>
              <a:t>Supports rich databinding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45" y="3311237"/>
            <a:ext cx="11262530" cy="3062066"/>
          </a:xfrm>
          <a:prstGeom prst="rect">
            <a:avLst/>
          </a:prstGeom>
        </p:spPr>
      </p:pic>
    </p:spTree>
    <p:extLst>
      <p:ext uri="{BB962C8B-B14F-4D97-AF65-F5344CB8AC3E}">
        <p14:creationId xmlns:p14="http://schemas.microsoft.com/office/powerpoint/2010/main" val="186974936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a screen in XAML</a:t>
            </a:r>
            <a:endParaRPr lang="en-US" dirty="0"/>
          </a:p>
        </p:txBody>
      </p:sp>
      <p:sp>
        <p:nvSpPr>
          <p:cNvPr id="3" name="TextBox 2"/>
          <p:cNvSpPr txBox="1"/>
          <p:nvPr/>
        </p:nvSpPr>
        <p:spPr>
          <a:xfrm>
            <a:off x="493345" y="1710852"/>
            <a:ext cx="5944754" cy="615516"/>
          </a:xfrm>
          <a:prstGeom prst="rect">
            <a:avLst/>
          </a:prstGeom>
          <a:noFill/>
        </p:spPr>
        <p:txBody>
          <a:bodyPr wrap="none" lIns="179285" tIns="143428" rIns="179285" bIns="143428" rtlCol="0">
            <a:spAutoFit/>
          </a:bodyPr>
          <a:lstStyle/>
          <a:p>
            <a:pPr marL="336145" indent="-336145">
              <a:lnSpc>
                <a:spcPct val="90000"/>
              </a:lnSpc>
              <a:spcAft>
                <a:spcPts val="588"/>
              </a:spcAft>
              <a:buFontTx/>
              <a:buChar char="-"/>
            </a:pPr>
            <a:r>
              <a:rPr lang="en-US" sz="2353" dirty="0">
                <a:gradFill>
                  <a:gsLst>
                    <a:gs pos="2917">
                      <a:schemeClr val="tx1"/>
                    </a:gs>
                    <a:gs pos="30000">
                      <a:schemeClr val="tx1"/>
                    </a:gs>
                  </a:gsLst>
                  <a:lin ang="5400000" scaled="0"/>
                </a:gradFill>
              </a:rPr>
              <a:t>XAML is used to construct object graph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824" y="2847733"/>
            <a:ext cx="9860673" cy="3415536"/>
          </a:xfrm>
          <a:prstGeom prst="rect">
            <a:avLst/>
          </a:prstGeom>
        </p:spPr>
      </p:pic>
    </p:spTree>
    <p:extLst>
      <p:ext uri="{BB962C8B-B14F-4D97-AF65-F5344CB8AC3E}">
        <p14:creationId xmlns:p14="http://schemas.microsoft.com/office/powerpoint/2010/main" val="74932058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33346" y="1562910"/>
            <a:ext cx="5402684" cy="4453142"/>
          </a:xfrm>
        </p:spPr>
        <p:txBody>
          <a:bodyPr/>
          <a:lstStyle/>
          <a:p>
            <a:pPr lvl="0" defTabSz="932742">
              <a:lnSpc>
                <a:spcPct val="90000"/>
              </a:lnSpc>
              <a:spcBef>
                <a:spcPct val="20000"/>
              </a:spcBef>
              <a:buSzPct val="90000"/>
            </a:pPr>
            <a:r>
              <a:rPr lang="en-US" sz="1099" dirty="0">
                <a:solidFill>
                  <a:srgbClr val="505050"/>
                </a:solidFill>
              </a:rPr>
              <a:t>&lt;?</a:t>
            </a:r>
            <a:r>
              <a:rPr lang="en-US" sz="1099" dirty="0">
                <a:solidFill>
                  <a:srgbClr val="53954A"/>
                </a:solidFill>
              </a:rPr>
              <a:t>xml</a:t>
            </a:r>
            <a:r>
              <a:rPr lang="en-US" sz="1099" dirty="0">
                <a:solidFill>
                  <a:srgbClr val="505050"/>
                </a:solidFill>
              </a:rPr>
              <a:t> </a:t>
            </a:r>
            <a:r>
              <a:rPr lang="en-US" sz="1099" dirty="0">
                <a:solidFill>
                  <a:srgbClr val="654792"/>
                </a:solidFill>
              </a:rPr>
              <a:t>version</a:t>
            </a:r>
            <a:r>
              <a:rPr lang="en-US" sz="1099" dirty="0">
                <a:solidFill>
                  <a:srgbClr val="505050"/>
                </a:solidFill>
              </a:rPr>
              <a:t>=</a:t>
            </a:r>
            <a:r>
              <a:rPr lang="en-US" sz="1099" dirty="0">
                <a:solidFill>
                  <a:srgbClr val="D53A05"/>
                </a:solidFill>
              </a:rPr>
              <a:t>"1.0" </a:t>
            </a:r>
            <a:r>
              <a:rPr lang="en-US" sz="1099" dirty="0">
                <a:solidFill>
                  <a:srgbClr val="654792"/>
                </a:solidFill>
              </a:rPr>
              <a:t>encoding</a:t>
            </a:r>
            <a:r>
              <a:rPr lang="en-US" sz="1099" dirty="0">
                <a:solidFill>
                  <a:srgbClr val="505050"/>
                </a:solidFill>
              </a:rPr>
              <a:t>=</a:t>
            </a:r>
            <a:r>
              <a:rPr lang="en-US" sz="1099" dirty="0">
                <a:solidFill>
                  <a:srgbClr val="D53A05"/>
                </a:solidFill>
              </a:rPr>
              <a:t>"UTF-8"</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&lt;</a:t>
            </a:r>
            <a:r>
              <a:rPr lang="en-US" sz="1099" dirty="0" err="1">
                <a:solidFill>
                  <a:srgbClr val="53954A"/>
                </a:solidFill>
              </a:rPr>
              <a:t>TabbedPage</a:t>
            </a:r>
            <a:r>
              <a:rPr lang="en-US" sz="1099" dirty="0">
                <a:solidFill>
                  <a:srgbClr val="505050"/>
                </a:solidFill>
              </a:rPr>
              <a:t> </a:t>
            </a:r>
            <a:r>
              <a:rPr lang="en-US" sz="1099" dirty="0" err="1">
                <a:solidFill>
                  <a:srgbClr val="654792"/>
                </a:solidFill>
              </a:rPr>
              <a:t>xmlns</a:t>
            </a:r>
            <a:r>
              <a:rPr lang="en-US" sz="1099" dirty="0">
                <a:solidFill>
                  <a:srgbClr val="505050"/>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rgbClr val="505050"/>
                </a:solidFill>
              </a:rPr>
              <a:t>"</a:t>
            </a:r>
          </a:p>
          <a:p>
            <a:pPr lvl="0" defTabSz="932742">
              <a:lnSpc>
                <a:spcPct val="90000"/>
              </a:lnSpc>
              <a:spcBef>
                <a:spcPct val="20000"/>
              </a:spcBef>
              <a:buSzPct val="90000"/>
            </a:pPr>
            <a:r>
              <a:rPr lang="en-US" sz="1099" dirty="0">
                <a:solidFill>
                  <a:srgbClr val="505050"/>
                </a:solidFill>
              </a:rPr>
              <a:t>            </a:t>
            </a:r>
            <a:r>
              <a:rPr lang="en-US" sz="1099" dirty="0" err="1">
                <a:solidFill>
                  <a:srgbClr val="654792"/>
                </a:solidFill>
              </a:rPr>
              <a:t>xmlns:x</a:t>
            </a:r>
            <a:r>
              <a:rPr lang="en-US" sz="1099" dirty="0">
                <a:solidFill>
                  <a:srgbClr val="505050"/>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lvl="0" defTabSz="932742">
              <a:lnSpc>
                <a:spcPct val="90000"/>
              </a:lnSpc>
              <a:spcBef>
                <a:spcPct val="20000"/>
              </a:spcBef>
              <a:buSzPct val="90000"/>
            </a:pPr>
            <a:r>
              <a:rPr lang="en-US" sz="1099" dirty="0">
                <a:solidFill>
                  <a:srgbClr val="505050"/>
                </a:solidFill>
              </a:rPr>
              <a:t>           </a:t>
            </a:r>
            <a:r>
              <a:rPr lang="en-US" sz="1099" dirty="0">
                <a:solidFill>
                  <a:srgbClr val="654792"/>
                </a:solidFill>
              </a:rPr>
              <a:t> </a:t>
            </a:r>
            <a:r>
              <a:rPr lang="en-US" sz="1099" dirty="0" err="1">
                <a:solidFill>
                  <a:srgbClr val="654792"/>
                </a:solidFill>
              </a:rPr>
              <a:t>x:Class</a:t>
            </a:r>
            <a:r>
              <a:rPr lang="en-US" sz="1099" dirty="0">
                <a:solidFill>
                  <a:srgbClr val="505050"/>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&lt;</a:t>
            </a:r>
            <a:r>
              <a:rPr lang="en-US" sz="1099" dirty="0" err="1">
                <a:solidFill>
                  <a:srgbClr val="53954A"/>
                </a:solidFill>
              </a:rPr>
              <a:t>TabbedPage</a:t>
            </a:r>
            <a:r>
              <a:rPr lang="en-US" sz="1099" dirty="0" err="1">
                <a:solidFill>
                  <a:srgbClr val="505050"/>
                </a:solidFill>
              </a:rPr>
              <a:t>.Children</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&lt;</a:t>
            </a:r>
            <a:r>
              <a:rPr lang="en-US" sz="1099" dirty="0" err="1">
                <a:solidFill>
                  <a:srgbClr val="53954A"/>
                </a:solidFill>
              </a:rPr>
              <a:t>ContentPage</a:t>
            </a:r>
            <a:r>
              <a:rPr lang="en-US" sz="1099" dirty="0">
                <a:solidFill>
                  <a:srgbClr val="505050"/>
                </a:solidFill>
              </a:rPr>
              <a:t> </a:t>
            </a:r>
            <a:r>
              <a:rPr lang="en-US" sz="1099" dirty="0">
                <a:solidFill>
                  <a:srgbClr val="654792"/>
                </a:solidFill>
              </a:rPr>
              <a:t>Title</a:t>
            </a:r>
            <a:r>
              <a:rPr lang="en-US" sz="1099" dirty="0">
                <a:solidFill>
                  <a:srgbClr val="505050"/>
                </a:solidFill>
              </a:rPr>
              <a:t>=</a:t>
            </a:r>
            <a:r>
              <a:rPr lang="en-US" sz="1099" dirty="0">
                <a:solidFill>
                  <a:srgbClr val="D53A05"/>
                </a:solidFill>
              </a:rPr>
              <a:t>"Profile" </a:t>
            </a:r>
            <a:r>
              <a:rPr lang="en-US" sz="1099" dirty="0">
                <a:solidFill>
                  <a:srgbClr val="654792"/>
                </a:solidFill>
              </a:rPr>
              <a:t>Icon</a:t>
            </a:r>
            <a:r>
              <a:rPr lang="en-US" sz="1099" dirty="0">
                <a:solidFill>
                  <a:srgbClr val="505050"/>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    &lt;</a:t>
            </a:r>
            <a:r>
              <a:rPr lang="en-US" sz="1099" dirty="0" err="1">
                <a:solidFill>
                  <a:srgbClr val="53954A"/>
                </a:solidFill>
              </a:rPr>
              <a:t>StackLayout</a:t>
            </a:r>
            <a:r>
              <a:rPr lang="en-US" sz="1099" dirty="0">
                <a:solidFill>
                  <a:srgbClr val="505050"/>
                </a:solidFill>
              </a:rPr>
              <a:t> </a:t>
            </a:r>
            <a:r>
              <a:rPr lang="en-US" sz="1099" dirty="0">
                <a:solidFill>
                  <a:srgbClr val="654792"/>
                </a:solidFill>
              </a:rPr>
              <a:t>Spacing</a:t>
            </a:r>
            <a:r>
              <a:rPr lang="en-US" sz="1099" dirty="0">
                <a:solidFill>
                  <a:srgbClr val="505050"/>
                </a:solidFill>
              </a:rPr>
              <a:t>=</a:t>
            </a:r>
            <a:r>
              <a:rPr lang="en-US" sz="1099" dirty="0">
                <a:solidFill>
                  <a:srgbClr val="D53A05"/>
                </a:solidFill>
              </a:rPr>
              <a:t>"20"</a:t>
            </a:r>
            <a:r>
              <a:rPr lang="en-US" sz="1099" dirty="0">
                <a:solidFill>
                  <a:srgbClr val="505050"/>
                </a:solidFill>
              </a:rPr>
              <a:t> </a:t>
            </a:r>
            <a:r>
              <a:rPr lang="en-US" sz="1099" dirty="0">
                <a:solidFill>
                  <a:srgbClr val="654792"/>
                </a:solidFill>
              </a:rPr>
              <a:t>Padding</a:t>
            </a:r>
            <a:r>
              <a:rPr lang="en-US" sz="1099" dirty="0">
                <a:solidFill>
                  <a:srgbClr val="505050"/>
                </a:solidFill>
              </a:rPr>
              <a:t>=</a:t>
            </a:r>
            <a:r>
              <a:rPr lang="en-US" sz="1099" dirty="0">
                <a:solidFill>
                  <a:srgbClr val="D53A05"/>
                </a:solidFill>
              </a:rPr>
              <a:t>"20"</a:t>
            </a:r>
          </a:p>
          <a:p>
            <a:pPr lvl="0" defTabSz="932742">
              <a:lnSpc>
                <a:spcPct val="90000"/>
              </a:lnSpc>
              <a:spcBef>
                <a:spcPct val="20000"/>
              </a:spcBef>
              <a:buSzPct val="90000"/>
            </a:pPr>
            <a:r>
              <a:rPr lang="de-DE" sz="1099" dirty="0">
                <a:solidFill>
                  <a:srgbClr val="505050"/>
                </a:solidFill>
              </a:rPr>
              <a:t>                 </a:t>
            </a:r>
            <a:r>
              <a:rPr lang="de-DE" sz="1099" dirty="0" err="1">
                <a:solidFill>
                  <a:srgbClr val="654792"/>
                </a:solidFill>
              </a:rPr>
              <a:t>VerticalOptions</a:t>
            </a:r>
            <a:r>
              <a:rPr lang="de-DE" sz="1099" dirty="0">
                <a:solidFill>
                  <a:srgbClr val="505050"/>
                </a:solidFill>
              </a:rPr>
              <a:t>=</a:t>
            </a:r>
            <a:r>
              <a:rPr lang="de-DE" sz="1099" dirty="0">
                <a:solidFill>
                  <a:srgbClr val="D53A05"/>
                </a:solidFill>
              </a:rPr>
              <a:t>"Center"</a:t>
            </a:r>
            <a:r>
              <a:rPr lang="de-DE" sz="1099" dirty="0">
                <a:solidFill>
                  <a:srgbClr val="505050"/>
                </a:solidFill>
              </a:rPr>
              <a:t>&gt;</a:t>
            </a:r>
          </a:p>
          <a:p>
            <a:pPr lvl="0" defTabSz="932742">
              <a:lnSpc>
                <a:spcPct val="90000"/>
              </a:lnSpc>
              <a:spcBef>
                <a:spcPct val="20000"/>
              </a:spcBef>
              <a:buSzPct val="90000"/>
            </a:pPr>
            <a:r>
              <a:rPr lang="de-DE" sz="1099" dirty="0">
                <a:solidFill>
                  <a:srgbClr val="505050"/>
                </a:solidFill>
              </a:rPr>
              <a:t>        &lt;</a:t>
            </a:r>
            <a:r>
              <a:rPr lang="de-DE" sz="1099" dirty="0">
                <a:solidFill>
                  <a:srgbClr val="53954A"/>
                </a:solidFill>
              </a:rPr>
              <a:t>Entry</a:t>
            </a:r>
            <a:r>
              <a:rPr lang="de-DE" sz="1099" dirty="0">
                <a:solidFill>
                  <a:srgbClr val="505050"/>
                </a:solidFill>
              </a:rPr>
              <a:t> </a:t>
            </a:r>
            <a:r>
              <a:rPr lang="de-DE" sz="1099" dirty="0" err="1">
                <a:solidFill>
                  <a:srgbClr val="654792"/>
                </a:solidFill>
              </a:rPr>
              <a:t>Placeholder</a:t>
            </a:r>
            <a:r>
              <a:rPr lang="de-DE" sz="1099" dirty="0">
                <a:solidFill>
                  <a:srgbClr val="505050"/>
                </a:solidFill>
              </a:rPr>
              <a:t>=</a:t>
            </a:r>
            <a:r>
              <a:rPr lang="de-DE" sz="1099" dirty="0">
                <a:solidFill>
                  <a:srgbClr val="D53A05"/>
                </a:solidFill>
              </a:rPr>
              <a:t>"Username"</a:t>
            </a:r>
          </a:p>
          <a:p>
            <a:pPr lvl="0" defTabSz="932742">
              <a:lnSpc>
                <a:spcPct val="90000"/>
              </a:lnSpc>
              <a:spcBef>
                <a:spcPct val="20000"/>
              </a:spcBef>
              <a:buSzPct val="90000"/>
            </a:pPr>
            <a:r>
              <a:rPr lang="da-DK" sz="1099" dirty="0">
                <a:solidFill>
                  <a:srgbClr val="505050"/>
                </a:solidFill>
              </a:rPr>
              <a:t>               </a:t>
            </a:r>
            <a:r>
              <a:rPr lang="da-DK" sz="1099" dirty="0" err="1">
                <a:solidFill>
                  <a:srgbClr val="654792"/>
                </a:solidFill>
              </a:rPr>
              <a:t>Text</a:t>
            </a:r>
            <a:r>
              <a:rPr lang="da-DK" sz="1099" dirty="0">
                <a:solidFill>
                  <a:srgbClr val="505050"/>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rgbClr val="505050"/>
                </a:solidFill>
              </a:rPr>
              <a:t>/&gt;</a:t>
            </a:r>
          </a:p>
          <a:p>
            <a:pPr lvl="0" defTabSz="932742">
              <a:lnSpc>
                <a:spcPct val="90000"/>
              </a:lnSpc>
              <a:spcBef>
                <a:spcPct val="20000"/>
              </a:spcBef>
              <a:buSzPct val="90000"/>
            </a:pPr>
            <a:r>
              <a:rPr lang="da-DK" sz="1099" dirty="0">
                <a:solidFill>
                  <a:srgbClr val="505050"/>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rgbClr val="505050"/>
                </a:solidFill>
              </a:rPr>
              <a:t>=</a:t>
            </a:r>
            <a:r>
              <a:rPr lang="da-DK" sz="1099" dirty="0">
                <a:solidFill>
                  <a:srgbClr val="D53A05"/>
                </a:solidFill>
              </a:rPr>
              <a:t>"Password"</a:t>
            </a:r>
          </a:p>
          <a:p>
            <a:pPr lvl="0" defTabSz="932742">
              <a:lnSpc>
                <a:spcPct val="90000"/>
              </a:lnSpc>
              <a:spcBef>
                <a:spcPct val="20000"/>
              </a:spcBef>
              <a:buSzPct val="90000"/>
            </a:pPr>
            <a:r>
              <a:rPr lang="nl-NL" sz="1099" dirty="0">
                <a:solidFill>
                  <a:srgbClr val="505050"/>
                </a:solidFill>
              </a:rPr>
              <a:t>               </a:t>
            </a:r>
            <a:r>
              <a:rPr lang="nl-NL" sz="1099" dirty="0" err="1">
                <a:solidFill>
                  <a:srgbClr val="654792"/>
                </a:solidFill>
              </a:rPr>
              <a:t>Text</a:t>
            </a:r>
            <a:r>
              <a:rPr lang="nl-NL" sz="1099" dirty="0">
                <a:solidFill>
                  <a:srgbClr val="505050"/>
                </a:solidFill>
              </a:rPr>
              <a:t>=</a:t>
            </a:r>
            <a:r>
              <a:rPr lang="nl-NL" sz="1099" dirty="0">
                <a:solidFill>
                  <a:srgbClr val="D53A05"/>
                </a:solidFill>
              </a:rPr>
              <a:t>"{Binding Password}"</a:t>
            </a:r>
          </a:p>
          <a:p>
            <a:pPr lvl="0" defTabSz="932742">
              <a:lnSpc>
                <a:spcPct val="90000"/>
              </a:lnSpc>
              <a:spcBef>
                <a:spcPct val="20000"/>
              </a:spcBef>
              <a:buSzPct val="90000"/>
            </a:pPr>
            <a:r>
              <a:rPr lang="nl-NL" sz="1099" dirty="0">
                <a:solidFill>
                  <a:srgbClr val="505050"/>
                </a:solidFill>
              </a:rPr>
              <a:t>               </a:t>
            </a:r>
            <a:r>
              <a:rPr lang="nl-NL" sz="1099" dirty="0" err="1">
                <a:solidFill>
                  <a:srgbClr val="654792"/>
                </a:solidFill>
              </a:rPr>
              <a:t>IsPassword</a:t>
            </a:r>
            <a:r>
              <a:rPr lang="nl-NL" sz="1099" dirty="0">
                <a:solidFill>
                  <a:srgbClr val="505050"/>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rgbClr val="505050"/>
                </a:solidFill>
              </a:rPr>
              <a:t>/&gt;</a:t>
            </a:r>
          </a:p>
          <a:p>
            <a:pPr lvl="0" defTabSz="932742">
              <a:lnSpc>
                <a:spcPct val="90000"/>
              </a:lnSpc>
              <a:spcBef>
                <a:spcPct val="20000"/>
              </a:spcBef>
              <a:buSzPct val="90000"/>
            </a:pPr>
            <a:r>
              <a:rPr lang="nl-NL" sz="1099" dirty="0">
                <a:solidFill>
                  <a:srgbClr val="505050"/>
                </a:solidFill>
              </a:rPr>
              <a:t>        &lt;</a:t>
            </a:r>
            <a:r>
              <a:rPr lang="nl-NL" sz="1099" dirty="0">
                <a:solidFill>
                  <a:srgbClr val="53954A"/>
                </a:solidFill>
              </a:rPr>
              <a:t>Button</a:t>
            </a:r>
            <a:r>
              <a:rPr lang="nl-NL" sz="1099" dirty="0">
                <a:solidFill>
                  <a:srgbClr val="505050"/>
                </a:solidFill>
              </a:rPr>
              <a:t> </a:t>
            </a:r>
            <a:r>
              <a:rPr lang="nl-NL" sz="1099" dirty="0" err="1">
                <a:solidFill>
                  <a:srgbClr val="654792"/>
                </a:solidFill>
              </a:rPr>
              <a:t>Text</a:t>
            </a:r>
            <a:r>
              <a:rPr lang="nl-NL" sz="1099" dirty="0">
                <a:solidFill>
                  <a:srgbClr val="505050"/>
                </a:solidFill>
              </a:rPr>
              <a:t>=</a:t>
            </a:r>
            <a:r>
              <a:rPr lang="nl-NL" sz="1099" dirty="0">
                <a:solidFill>
                  <a:srgbClr val="D53A05"/>
                </a:solidFill>
              </a:rPr>
              <a:t>"Login" </a:t>
            </a:r>
            <a:r>
              <a:rPr lang="nl-NL" sz="1099" dirty="0" err="1">
                <a:solidFill>
                  <a:srgbClr val="654792"/>
                </a:solidFill>
              </a:rPr>
              <a:t>TextColor</a:t>
            </a:r>
            <a:r>
              <a:rPr lang="nl-NL" sz="1099" dirty="0">
                <a:solidFill>
                  <a:srgbClr val="505050"/>
                </a:solidFill>
              </a:rPr>
              <a:t>=</a:t>
            </a:r>
            <a:r>
              <a:rPr lang="nl-NL" sz="1099" dirty="0">
                <a:solidFill>
                  <a:srgbClr val="D53A05"/>
                </a:solidFill>
              </a:rPr>
              <a:t>"White"</a:t>
            </a:r>
          </a:p>
          <a:p>
            <a:pPr lvl="0" defTabSz="932742">
              <a:lnSpc>
                <a:spcPct val="90000"/>
              </a:lnSpc>
              <a:spcBef>
                <a:spcPct val="20000"/>
              </a:spcBef>
              <a:buSzPct val="90000"/>
            </a:pPr>
            <a:r>
              <a:rPr lang="en-US" sz="1099" dirty="0">
                <a:solidFill>
                  <a:srgbClr val="505050"/>
                </a:solidFill>
              </a:rPr>
              <a:t>                </a:t>
            </a:r>
            <a:r>
              <a:rPr lang="en-US" sz="1099" dirty="0" err="1">
                <a:solidFill>
                  <a:srgbClr val="654792"/>
                </a:solidFill>
              </a:rPr>
              <a:t>BackgroundColor</a:t>
            </a:r>
            <a:r>
              <a:rPr lang="en-US" sz="1099" dirty="0">
                <a:solidFill>
                  <a:srgbClr val="505050"/>
                </a:solidFill>
              </a:rPr>
              <a:t>=</a:t>
            </a:r>
            <a:r>
              <a:rPr lang="en-US" sz="1099" dirty="0">
                <a:solidFill>
                  <a:srgbClr val="D53A05"/>
                </a:solidFill>
              </a:rPr>
              <a:t>"#77D065"</a:t>
            </a:r>
          </a:p>
          <a:p>
            <a:pPr lvl="0" defTabSz="932742">
              <a:lnSpc>
                <a:spcPct val="90000"/>
              </a:lnSpc>
              <a:spcBef>
                <a:spcPct val="20000"/>
              </a:spcBef>
              <a:buSzPct val="90000"/>
            </a:pPr>
            <a:r>
              <a:rPr lang="en-US" sz="1099" dirty="0">
                <a:solidFill>
                  <a:srgbClr val="505050"/>
                </a:solidFill>
              </a:rPr>
              <a:t>                </a:t>
            </a:r>
            <a:r>
              <a:rPr lang="en-US" sz="1099" dirty="0">
                <a:solidFill>
                  <a:srgbClr val="654792"/>
                </a:solidFill>
              </a:rPr>
              <a:t>Command</a:t>
            </a:r>
            <a:r>
              <a:rPr lang="en-US" sz="1099" dirty="0">
                <a:solidFill>
                  <a:srgbClr val="505050"/>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    &lt;/</a:t>
            </a:r>
            <a:r>
              <a:rPr lang="en-US" sz="1099" dirty="0" err="1">
                <a:solidFill>
                  <a:srgbClr val="53954A"/>
                </a:solidFill>
              </a:rPr>
              <a:t>StackLayout</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&lt;/</a:t>
            </a:r>
            <a:r>
              <a:rPr lang="en-US" sz="1099" dirty="0" err="1">
                <a:solidFill>
                  <a:srgbClr val="53954A"/>
                </a:solidFill>
              </a:rPr>
              <a:t>ContentPage</a:t>
            </a:r>
            <a:r>
              <a:rPr lang="en-US" sz="1099" dirty="0">
                <a:solidFill>
                  <a:srgbClr val="505050"/>
                </a:solidFill>
              </a:rPr>
              <a:t>&gt;</a:t>
            </a:r>
          </a:p>
          <a:p>
            <a:pPr lvl="0" defTabSz="932742">
              <a:lnSpc>
                <a:spcPct val="90000"/>
              </a:lnSpc>
              <a:spcBef>
                <a:spcPct val="20000"/>
              </a:spcBef>
              <a:buSzPct val="90000"/>
            </a:pPr>
            <a:r>
              <a:rPr lang="en-US" sz="1099" dirty="0">
                <a:solidFill>
                  <a:srgbClr val="505050"/>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rgbClr val="505050"/>
                </a:solidFill>
              </a:rPr>
              <a:t>=</a:t>
            </a:r>
            <a:r>
              <a:rPr lang="en-US" sz="1099" dirty="0">
                <a:solidFill>
                  <a:srgbClr val="D53A05"/>
                </a:solidFill>
              </a:rPr>
              <a:t>"Settings" </a:t>
            </a:r>
            <a:r>
              <a:rPr lang="en-US" sz="1099" dirty="0">
                <a:solidFill>
                  <a:srgbClr val="654792"/>
                </a:solidFill>
              </a:rPr>
              <a:t>Icon</a:t>
            </a:r>
            <a:r>
              <a:rPr lang="en-US" sz="1099" dirty="0">
                <a:solidFill>
                  <a:srgbClr val="505050"/>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rgbClr val="505050"/>
                </a:solidFill>
              </a:rPr>
              <a:t>&gt;</a:t>
            </a:r>
          </a:p>
          <a:p>
            <a:pPr lvl="0" defTabSz="932742">
              <a:lnSpc>
                <a:spcPct val="90000"/>
              </a:lnSpc>
              <a:spcBef>
                <a:spcPct val="20000"/>
              </a:spcBef>
              <a:buSzPct val="90000"/>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lvl="0" defTabSz="932742">
              <a:lnSpc>
                <a:spcPct val="90000"/>
              </a:lnSpc>
              <a:spcBef>
                <a:spcPct val="20000"/>
              </a:spcBef>
              <a:buSzPct val="90000"/>
            </a:pPr>
            <a:r>
              <a:rPr lang="fi-FI" sz="1099" dirty="0">
                <a:solidFill>
                  <a:srgbClr val="505050"/>
                </a:solidFill>
              </a:rPr>
              <a:t>&lt;/</a:t>
            </a:r>
            <a:r>
              <a:rPr lang="fi-FI" sz="1099" dirty="0" err="1">
                <a:solidFill>
                  <a:srgbClr val="53954A"/>
                </a:solidFill>
              </a:rPr>
              <a:t>ContentPage</a:t>
            </a:r>
            <a:r>
              <a:rPr lang="fi-FI" sz="1099" dirty="0">
                <a:solidFill>
                  <a:srgbClr val="505050"/>
                </a:solidFill>
              </a:rPr>
              <a:t>&gt;</a:t>
            </a:r>
          </a:p>
          <a:p>
            <a:pPr lvl="0" defTabSz="932742">
              <a:lnSpc>
                <a:spcPct val="90000"/>
              </a:lnSpc>
              <a:spcBef>
                <a:spcPct val="20000"/>
              </a:spcBef>
              <a:buSzPct val="90000"/>
            </a:pPr>
            <a:r>
              <a:rPr lang="fi-FI" sz="1099" dirty="0">
                <a:solidFill>
                  <a:srgbClr val="505050"/>
                </a:solidFill>
              </a:rPr>
              <a:t>&lt;/</a:t>
            </a:r>
            <a:r>
              <a:rPr lang="fi-FI" sz="1099" dirty="0" err="1">
                <a:solidFill>
                  <a:srgbClr val="53954A"/>
                </a:solidFill>
              </a:rPr>
              <a:t>TabbedPage</a:t>
            </a:r>
            <a:r>
              <a:rPr lang="fi-FI" sz="1099" dirty="0" err="1">
                <a:solidFill>
                  <a:srgbClr val="505050"/>
                </a:solidFill>
              </a:rPr>
              <a:t>.Children</a:t>
            </a:r>
            <a:r>
              <a:rPr lang="fi-FI" sz="1099" dirty="0">
                <a:solidFill>
                  <a:srgbClr val="505050"/>
                </a:solidFill>
              </a:rPr>
              <a:t>&gt;</a:t>
            </a:r>
          </a:p>
          <a:p>
            <a:pPr lvl="0" defTabSz="932742">
              <a:lnSpc>
                <a:spcPct val="90000"/>
              </a:lnSpc>
              <a:spcBef>
                <a:spcPct val="20000"/>
              </a:spcBef>
              <a:buSzPct val="90000"/>
            </a:pPr>
            <a:r>
              <a:rPr lang="fi-FI" sz="1099" dirty="0">
                <a:solidFill>
                  <a:srgbClr val="505050"/>
                </a:solidFill>
              </a:rPr>
              <a:t>&lt;/</a:t>
            </a:r>
            <a:r>
              <a:rPr lang="fi-FI" sz="1099" dirty="0" err="1">
                <a:solidFill>
                  <a:srgbClr val="53954A"/>
                </a:solidFill>
              </a:rPr>
              <a:t>TabbedPage</a:t>
            </a:r>
            <a:r>
              <a:rPr lang="fi-FI" sz="1099" dirty="0">
                <a:solidFill>
                  <a:srgbClr val="505050"/>
                </a:solidFill>
              </a:rPr>
              <a:t>&gt;</a:t>
            </a:r>
            <a:endParaRPr lang="en-US" sz="1099" dirty="0">
              <a:solidFill>
                <a:srgbClr val="505050"/>
              </a:solidFill>
            </a:endParaRPr>
          </a:p>
          <a:p>
            <a:pPr lvl="0" defTabSz="932742">
              <a:lnSpc>
                <a:spcPct val="90000"/>
              </a:lnSpc>
              <a:spcBef>
                <a:spcPct val="20000"/>
              </a:spcBef>
              <a:buSzPct val="90000"/>
            </a:pPr>
            <a:endParaRPr lang="en-US" sz="1099" dirty="0">
              <a:solidFill>
                <a:srgbClr val="505050"/>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777006" y="1519700"/>
            <a:ext cx="236523" cy="450638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60" y="1884287"/>
            <a:ext cx="5446828" cy="3485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8428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264748" y="2595710"/>
            <a:ext cx="4328254" cy="166658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4"/>
              <a:t>Platform</a:t>
            </a:r>
          </a:p>
          <a:p>
            <a:r>
              <a:rPr lang="en-US" sz="4704"/>
              <a:t>Customization</a:t>
            </a:r>
          </a:p>
        </p:txBody>
      </p:sp>
      <p:pic>
        <p:nvPicPr>
          <p:cNvPr id="9" name="Picture 8"/>
          <p:cNvPicPr>
            <a:picLocks noChangeAspect="1"/>
          </p:cNvPicPr>
          <p:nvPr/>
        </p:nvPicPr>
        <p:blipFill>
          <a:blip r:embed="rId3"/>
          <a:stretch>
            <a:fillRect/>
          </a:stretch>
        </p:blipFill>
        <p:spPr>
          <a:xfrm>
            <a:off x="790462" y="870976"/>
            <a:ext cx="6357682" cy="5068727"/>
          </a:xfrm>
          <a:prstGeom prst="rect">
            <a:avLst/>
          </a:prstGeom>
        </p:spPr>
      </p:pic>
    </p:spTree>
    <p:extLst>
      <p:ext uri="{BB962C8B-B14F-4D97-AF65-F5344CB8AC3E}">
        <p14:creationId xmlns:p14="http://schemas.microsoft.com/office/powerpoint/2010/main" val="11705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0" y="457200"/>
            <a:ext cx="9776459" cy="900113"/>
          </a:xfrm>
        </p:spPr>
        <p:txBody>
          <a:bodyPr/>
          <a:lstStyle/>
          <a:p>
            <a:r>
              <a:rPr lang="en-US" dirty="0" smtClean="0"/>
              <a:t>Model-View-</a:t>
            </a:r>
            <a:r>
              <a:rPr lang="en-US" dirty="0" err="1" smtClean="0"/>
              <a:t>ViewModel</a:t>
            </a:r>
            <a:r>
              <a:rPr lang="en-US" dirty="0" smtClean="0"/>
              <a:t> (MVVM)</a:t>
            </a:r>
            <a:endParaRPr lang="en-US" dirty="0"/>
          </a:p>
        </p:txBody>
      </p:sp>
      <p:sp>
        <p:nvSpPr>
          <p:cNvPr id="3" name="TextBox 2"/>
          <p:cNvSpPr txBox="1"/>
          <p:nvPr/>
        </p:nvSpPr>
        <p:spPr>
          <a:xfrm>
            <a:off x="493346" y="1710852"/>
            <a:ext cx="10981204" cy="941386"/>
          </a:xfrm>
          <a:prstGeom prst="rect">
            <a:avLst/>
          </a:prstGeom>
          <a:noFill/>
        </p:spPr>
        <p:txBody>
          <a:bodyPr wrap="square" lIns="179285" tIns="143428" rIns="179285" bIns="143428" rtlCol="0">
            <a:spAutoFit/>
          </a:bodyPr>
          <a:lstStyle/>
          <a:p>
            <a:pPr marL="336145" indent="-336145">
              <a:lnSpc>
                <a:spcPct val="90000"/>
              </a:lnSpc>
              <a:spcAft>
                <a:spcPts val="588"/>
              </a:spcAft>
              <a:buFontTx/>
              <a:buChar char="-"/>
            </a:pPr>
            <a:r>
              <a:rPr lang="en-US" sz="2353" dirty="0">
                <a:gradFill>
                  <a:gsLst>
                    <a:gs pos="2917">
                      <a:schemeClr val="tx1"/>
                    </a:gs>
                    <a:gs pos="30000">
                      <a:schemeClr val="tx1"/>
                    </a:gs>
                  </a:gsLst>
                  <a:lin ang="5400000" scaled="0"/>
                </a:gradFill>
              </a:rPr>
              <a:t>MVVM is a layer separated presentation pattern made popular by other XAML based frameworks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6015" y="2644456"/>
            <a:ext cx="6242292" cy="3922576"/>
          </a:xfrm>
          <a:prstGeom prst="rect">
            <a:avLst/>
          </a:prstGeom>
        </p:spPr>
      </p:pic>
    </p:spTree>
    <p:extLst>
      <p:ext uri="{BB962C8B-B14F-4D97-AF65-F5344CB8AC3E}">
        <p14:creationId xmlns:p14="http://schemas.microsoft.com/office/powerpoint/2010/main" val="2020752158"/>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28</a:t>
            </a:fld>
            <a:endParaRPr lang="en-US" dirty="0"/>
          </a:p>
        </p:txBody>
      </p:sp>
      <p:sp>
        <p:nvSpPr>
          <p:cNvPr id="3" name="Title 2"/>
          <p:cNvSpPr>
            <a:spLocks noGrp="1"/>
          </p:cNvSpPr>
          <p:nvPr>
            <p:ph type="title"/>
          </p:nvPr>
        </p:nvSpPr>
        <p:spPr/>
        <p:txBody>
          <a:bodyPr/>
          <a:lstStyle/>
          <a:p>
            <a:r>
              <a:rPr lang="en-US" dirty="0" smtClean="0"/>
              <a:t>MVVM Frameworks</a:t>
            </a:r>
            <a:endParaRPr lang="en-US" dirty="0"/>
          </a:p>
        </p:txBody>
      </p:sp>
      <p:sp>
        <p:nvSpPr>
          <p:cNvPr id="4" name="Content Placeholder 3"/>
          <p:cNvSpPr>
            <a:spLocks noGrp="1"/>
          </p:cNvSpPr>
          <p:nvPr>
            <p:ph idx="1"/>
          </p:nvPr>
        </p:nvSpPr>
        <p:spPr/>
        <p:txBody>
          <a:bodyPr/>
          <a:lstStyle/>
          <a:p>
            <a:pPr marL="571500" indent="-571500">
              <a:buFont typeface="Arial" charset="0"/>
              <a:buChar char="•"/>
            </a:pPr>
            <a:r>
              <a:rPr lang="en-US" dirty="0" smtClean="0"/>
              <a:t>MVVM Cross (</a:t>
            </a:r>
            <a:r>
              <a:rPr lang="en-US" dirty="0" err="1" smtClean="0"/>
              <a:t>Mvx</a:t>
            </a:r>
            <a:r>
              <a:rPr lang="en-US" dirty="0" smtClean="0"/>
              <a:t>)</a:t>
            </a:r>
          </a:p>
          <a:p>
            <a:pPr marL="571500" indent="-571500">
              <a:buFont typeface="Arial" charset="0"/>
              <a:buChar char="•"/>
            </a:pPr>
            <a:r>
              <a:rPr lang="en-US" dirty="0" smtClean="0"/>
              <a:t>MVVM Light</a:t>
            </a:r>
          </a:p>
          <a:p>
            <a:pPr marL="571500" indent="-571500">
              <a:buFont typeface="Arial" charset="0"/>
              <a:buChar char="•"/>
            </a:pPr>
            <a:r>
              <a:rPr lang="en-US" dirty="0" err="1" smtClean="0"/>
              <a:t>Caliburn</a:t>
            </a:r>
            <a:endParaRPr lang="en-US" dirty="0"/>
          </a:p>
        </p:txBody>
      </p:sp>
    </p:spTree>
    <p:extLst>
      <p:ext uri="{BB962C8B-B14F-4D97-AF65-F5344CB8AC3E}">
        <p14:creationId xmlns:p14="http://schemas.microsoft.com/office/powerpoint/2010/main" val="1492723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3158848"/>
            <a:ext cx="8763336" cy="900113"/>
          </a:xfrm>
        </p:spPr>
        <p:txBody>
          <a:bodyPr/>
          <a:lstStyle/>
          <a:p>
            <a:r>
              <a:rPr lang="en-US" dirty="0" smtClean="0"/>
              <a:t>Finally, show me some code!</a:t>
            </a:r>
            <a:endParaRPr lang="en-US" dirty="0"/>
          </a:p>
        </p:txBody>
      </p:sp>
      <p:sp>
        <p:nvSpPr>
          <p:cNvPr id="3" name="Slide Number Placeholder 2"/>
          <p:cNvSpPr>
            <a:spLocks noGrp="1"/>
          </p:cNvSpPr>
          <p:nvPr>
            <p:ph type="sldNum" sz="quarter" idx="10"/>
          </p:nvPr>
        </p:nvSpPr>
        <p:spPr/>
        <p:txBody>
          <a:bodyPr/>
          <a:lstStyle/>
          <a:p>
            <a:fld id="{0D558541-60C9-42A2-8392-FF12533A6B7A}" type="slidenum">
              <a:rPr lang="en-US" smtClean="0"/>
              <a:pPr/>
              <a:t>29</a:t>
            </a:fld>
            <a:endParaRPr lang="en-US" dirty="0"/>
          </a:p>
        </p:txBody>
      </p:sp>
    </p:spTree>
    <p:extLst>
      <p:ext uri="{BB962C8B-B14F-4D97-AF65-F5344CB8AC3E}">
        <p14:creationId xmlns:p14="http://schemas.microsoft.com/office/powerpoint/2010/main" val="14923219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3158848"/>
            <a:ext cx="8763336" cy="900113"/>
          </a:xfrm>
        </p:spPr>
        <p:txBody>
          <a:bodyPr/>
          <a:lstStyle/>
          <a:p>
            <a:r>
              <a:rPr lang="en-US" dirty="0" smtClean="0"/>
              <a:t>Architecting mobile apps </a:t>
            </a:r>
            <a:endParaRPr lang="en-US" dirty="0"/>
          </a:p>
        </p:txBody>
      </p:sp>
      <p:sp>
        <p:nvSpPr>
          <p:cNvPr id="3" name="Slide Number Placeholder 2"/>
          <p:cNvSpPr>
            <a:spLocks noGrp="1"/>
          </p:cNvSpPr>
          <p:nvPr>
            <p:ph type="sldNum" sz="quarter" idx="10"/>
          </p:nvPr>
        </p:nvSpPr>
        <p:spPr/>
        <p:txBody>
          <a:bodyPr/>
          <a:lstStyle/>
          <a:p>
            <a:fld id="{0D558541-60C9-42A2-8392-FF12533A6B7A}" type="slidenum">
              <a:rPr lang="en-US" smtClean="0"/>
              <a:pPr/>
              <a:t>3</a:t>
            </a:fld>
            <a:endParaRPr lang="en-US" dirty="0"/>
          </a:p>
        </p:txBody>
      </p:sp>
    </p:spTree>
    <p:extLst>
      <p:ext uri="{BB962C8B-B14F-4D97-AF65-F5344CB8AC3E}">
        <p14:creationId xmlns:p14="http://schemas.microsoft.com/office/powerpoint/2010/main" val="1896418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091" y="3158848"/>
            <a:ext cx="8763336" cy="900113"/>
          </a:xfrm>
        </p:spPr>
        <p:txBody>
          <a:bodyPr/>
          <a:lstStyle/>
          <a:p>
            <a:r>
              <a:rPr lang="en-US" dirty="0" smtClean="0"/>
              <a:t>Let’s meet Azure </a:t>
            </a:r>
            <a:endParaRPr lang="en-US" dirty="0"/>
          </a:p>
        </p:txBody>
      </p:sp>
      <p:sp>
        <p:nvSpPr>
          <p:cNvPr id="3" name="Slide Number Placeholder 2"/>
          <p:cNvSpPr>
            <a:spLocks noGrp="1"/>
          </p:cNvSpPr>
          <p:nvPr>
            <p:ph type="sldNum" sz="quarter" idx="10"/>
          </p:nvPr>
        </p:nvSpPr>
        <p:spPr/>
        <p:txBody>
          <a:bodyPr/>
          <a:lstStyle/>
          <a:p>
            <a:fld id="{0D558541-60C9-42A2-8392-FF12533A6B7A}" type="slidenum">
              <a:rPr lang="en-US" smtClean="0"/>
              <a:pPr/>
              <a:t>30</a:t>
            </a:fld>
            <a:endParaRPr lang="en-US" dirty="0"/>
          </a:p>
        </p:txBody>
      </p:sp>
    </p:spTree>
    <p:extLst>
      <p:ext uri="{BB962C8B-B14F-4D97-AF65-F5344CB8AC3E}">
        <p14:creationId xmlns:p14="http://schemas.microsoft.com/office/powerpoint/2010/main" val="1546998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31</a:t>
            </a:fld>
            <a:endParaRPr lang="en-US" dirty="0"/>
          </a:p>
        </p:txBody>
      </p:sp>
      <p:sp>
        <p:nvSpPr>
          <p:cNvPr id="3" name="Title 2"/>
          <p:cNvSpPr>
            <a:spLocks noGrp="1"/>
          </p:cNvSpPr>
          <p:nvPr>
            <p:ph type="title"/>
          </p:nvPr>
        </p:nvSpPr>
        <p:spPr/>
        <p:txBody>
          <a:bodyPr/>
          <a:lstStyle/>
          <a:p>
            <a:r>
              <a:rPr lang="en-US" dirty="0" smtClean="0"/>
              <a:t>Microsoft Azure</a:t>
            </a:r>
            <a:endParaRPr lang="en-US" dirty="0"/>
          </a:p>
        </p:txBody>
      </p:sp>
      <p:sp>
        <p:nvSpPr>
          <p:cNvPr id="4" name="Content Placeholder 3"/>
          <p:cNvSpPr>
            <a:spLocks noGrp="1"/>
          </p:cNvSpPr>
          <p:nvPr>
            <p:ph idx="1"/>
          </p:nvPr>
        </p:nvSpPr>
        <p:spPr/>
        <p:txBody>
          <a:bodyPr/>
          <a:lstStyle/>
          <a:p>
            <a:pPr marL="571500" indent="-571500">
              <a:buFont typeface="Arial" charset="0"/>
              <a:buChar char="•"/>
            </a:pPr>
            <a:r>
              <a:rPr lang="en-US" dirty="0" smtClean="0"/>
              <a:t>Microsoft Public Cloud</a:t>
            </a:r>
          </a:p>
          <a:p>
            <a:pPr marL="571500" indent="-571500">
              <a:buFont typeface="Arial" charset="0"/>
              <a:buChar char="•"/>
            </a:pPr>
            <a:r>
              <a:rPr lang="en-US" dirty="0" smtClean="0"/>
              <a:t>Subscription based</a:t>
            </a:r>
          </a:p>
          <a:p>
            <a:pPr marL="571500" indent="-571500">
              <a:buFont typeface="Arial" charset="0"/>
              <a:buChar char="•"/>
            </a:pPr>
            <a:r>
              <a:rPr lang="en-US" dirty="0" smtClean="0"/>
              <a:t>2</a:t>
            </a:r>
            <a:r>
              <a:rPr lang="en-US" baseline="30000" dirty="0" smtClean="0"/>
              <a:t>nd</a:t>
            </a:r>
            <a:r>
              <a:rPr lang="en-US" dirty="0" smtClean="0"/>
              <a:t> larges public cloud after Amazon WS</a:t>
            </a:r>
          </a:p>
          <a:p>
            <a:pPr marL="571500" indent="-571500">
              <a:buFont typeface="Arial" charset="0"/>
              <a:buChar char="•"/>
            </a:pPr>
            <a:r>
              <a:rPr lang="en-US" dirty="0" smtClean="0"/>
              <a:t>Cloud Terminology</a:t>
            </a:r>
          </a:p>
          <a:p>
            <a:pPr marL="1028700" lvl="2" indent="-571500">
              <a:buFont typeface="Arial" charset="0"/>
              <a:buChar char="•"/>
            </a:pPr>
            <a:r>
              <a:rPr lang="en-US" dirty="0" smtClean="0"/>
              <a:t>Infrastructure as a Service</a:t>
            </a:r>
          </a:p>
          <a:p>
            <a:pPr marL="1028700" lvl="2" indent="-571500">
              <a:buFont typeface="Arial" charset="0"/>
              <a:buChar char="•"/>
            </a:pPr>
            <a:r>
              <a:rPr lang="en-US" dirty="0" smtClean="0"/>
              <a:t>Platform as a Service</a:t>
            </a:r>
          </a:p>
          <a:p>
            <a:pPr marL="1028700" lvl="2" indent="-571500">
              <a:buFont typeface="Arial" charset="0"/>
              <a:buChar char="•"/>
            </a:pPr>
            <a:r>
              <a:rPr lang="en-US" dirty="0" smtClean="0"/>
              <a:t>Software as a Service</a:t>
            </a:r>
            <a:endParaRPr lang="en-US" dirty="0"/>
          </a:p>
        </p:txBody>
      </p:sp>
      <p:pic>
        <p:nvPicPr>
          <p:cNvPr id="5" name="Picture 4"/>
          <p:cNvPicPr>
            <a:picLocks noChangeAspect="1"/>
          </p:cNvPicPr>
          <p:nvPr/>
        </p:nvPicPr>
        <p:blipFill>
          <a:blip r:embed="rId2"/>
          <a:stretch>
            <a:fillRect/>
          </a:stretch>
        </p:blipFill>
        <p:spPr>
          <a:xfrm>
            <a:off x="6873392" y="3795365"/>
            <a:ext cx="4824846" cy="2757055"/>
          </a:xfrm>
          <a:prstGeom prst="rect">
            <a:avLst/>
          </a:prstGeom>
        </p:spPr>
      </p:pic>
    </p:spTree>
    <p:extLst>
      <p:ext uri="{BB962C8B-B14F-4D97-AF65-F5344CB8AC3E}">
        <p14:creationId xmlns:p14="http://schemas.microsoft.com/office/powerpoint/2010/main" val="1729713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32</a:t>
            </a:fld>
            <a:endParaRPr lang="en-US" dirty="0"/>
          </a:p>
        </p:txBody>
      </p:sp>
      <p:sp>
        <p:nvSpPr>
          <p:cNvPr id="3" name="Title 2"/>
          <p:cNvSpPr>
            <a:spLocks noGrp="1"/>
          </p:cNvSpPr>
          <p:nvPr>
            <p:ph type="title"/>
          </p:nvPr>
        </p:nvSpPr>
        <p:spPr/>
        <p:txBody>
          <a:bodyPr/>
          <a:lstStyle/>
          <a:p>
            <a:r>
              <a:rPr lang="en-US" dirty="0" smtClean="0"/>
              <a:t>Resources</a:t>
            </a:r>
            <a:endParaRPr lang="en-US" dirty="0"/>
          </a:p>
        </p:txBody>
      </p:sp>
      <p:sp>
        <p:nvSpPr>
          <p:cNvPr id="4" name="Content Placeholder 3"/>
          <p:cNvSpPr>
            <a:spLocks noGrp="1"/>
          </p:cNvSpPr>
          <p:nvPr>
            <p:ph idx="1"/>
          </p:nvPr>
        </p:nvSpPr>
        <p:spPr>
          <a:xfrm>
            <a:off x="1698091" y="1496291"/>
            <a:ext cx="8763336" cy="4772747"/>
          </a:xfrm>
        </p:spPr>
        <p:txBody>
          <a:bodyPr/>
          <a:lstStyle/>
          <a:p>
            <a:pPr marL="571500" indent="-571500">
              <a:buFont typeface="Arial" charset="0"/>
              <a:buChar char="•"/>
            </a:pPr>
            <a:r>
              <a:rPr lang="en-US" sz="2800" dirty="0" smtClean="0"/>
              <a:t>Resource group </a:t>
            </a:r>
            <a:r>
              <a:rPr lang="mr-IN" sz="2800" dirty="0" smtClean="0"/>
              <a:t>–</a:t>
            </a:r>
            <a:r>
              <a:rPr lang="en-US" sz="2800" dirty="0" smtClean="0"/>
              <a:t> logical container</a:t>
            </a:r>
          </a:p>
          <a:p>
            <a:pPr marL="571500" indent="-571500">
              <a:buFont typeface="Arial" charset="0"/>
              <a:buChar char="•"/>
            </a:pPr>
            <a:r>
              <a:rPr lang="en-US" sz="2800" dirty="0" smtClean="0"/>
              <a:t>App Service </a:t>
            </a:r>
            <a:r>
              <a:rPr lang="mr-IN" sz="2800" dirty="0" smtClean="0"/>
              <a:t>–</a:t>
            </a:r>
            <a:r>
              <a:rPr lang="en-US" sz="2800" dirty="0" smtClean="0"/>
              <a:t> hosts web </a:t>
            </a:r>
            <a:r>
              <a:rPr lang="en-US" sz="2800" dirty="0" err="1" smtClean="0"/>
              <a:t>api</a:t>
            </a:r>
            <a:endParaRPr lang="en-US" sz="2800" dirty="0" smtClean="0"/>
          </a:p>
          <a:p>
            <a:pPr marL="571500" indent="-571500">
              <a:buFont typeface="Arial" charset="0"/>
              <a:buChar char="•"/>
            </a:pPr>
            <a:r>
              <a:rPr lang="en-US" sz="2800" dirty="0" smtClean="0"/>
              <a:t>App Service plan </a:t>
            </a:r>
            <a:r>
              <a:rPr lang="mr-IN" sz="2800" dirty="0" smtClean="0"/>
              <a:t>–</a:t>
            </a:r>
            <a:r>
              <a:rPr lang="en-US" sz="2800" dirty="0" smtClean="0"/>
              <a:t> determines hosting environment (CPU, memory, disk, etc.)</a:t>
            </a:r>
          </a:p>
          <a:p>
            <a:pPr marL="571500" indent="-571500">
              <a:buFont typeface="Arial" charset="0"/>
              <a:buChar char="•"/>
            </a:pPr>
            <a:r>
              <a:rPr lang="en-US" sz="2800" dirty="0" smtClean="0"/>
              <a:t>Web Job </a:t>
            </a:r>
            <a:r>
              <a:rPr lang="mr-IN" sz="2800" dirty="0" smtClean="0"/>
              <a:t>–</a:t>
            </a:r>
            <a:r>
              <a:rPr lang="en-US" sz="2800" dirty="0" smtClean="0"/>
              <a:t> process that is executed continuously </a:t>
            </a:r>
          </a:p>
          <a:p>
            <a:pPr marL="571500" indent="-571500">
              <a:buFont typeface="Arial" charset="0"/>
              <a:buChar char="•"/>
            </a:pPr>
            <a:r>
              <a:rPr lang="en-US" sz="2800" dirty="0" smtClean="0"/>
              <a:t>Service Bus </a:t>
            </a:r>
            <a:r>
              <a:rPr lang="mr-IN" sz="2800" dirty="0" smtClean="0"/>
              <a:t>–</a:t>
            </a:r>
            <a:r>
              <a:rPr lang="en-US" sz="2800" dirty="0" smtClean="0"/>
              <a:t> robust messaging</a:t>
            </a:r>
          </a:p>
          <a:p>
            <a:pPr marL="1028700" lvl="2" indent="-571500">
              <a:buFont typeface="Arial" charset="0"/>
              <a:buChar char="•"/>
            </a:pPr>
            <a:r>
              <a:rPr lang="en-US" dirty="0" smtClean="0"/>
              <a:t>Brokered messages</a:t>
            </a:r>
          </a:p>
          <a:p>
            <a:pPr marL="1028700" lvl="2" indent="-571500">
              <a:buFont typeface="Arial" charset="0"/>
              <a:buChar char="•"/>
            </a:pPr>
            <a:r>
              <a:rPr lang="en-US" dirty="0" smtClean="0"/>
              <a:t>Relay</a:t>
            </a:r>
          </a:p>
          <a:p>
            <a:pPr marL="571500" indent="-571500">
              <a:buFont typeface="Arial" charset="0"/>
              <a:buChar char="•"/>
            </a:pPr>
            <a:r>
              <a:rPr lang="en-US" sz="2800" dirty="0" smtClean="0"/>
              <a:t>Storage Account </a:t>
            </a:r>
            <a:r>
              <a:rPr lang="mr-IN" sz="2800" dirty="0" smtClean="0"/>
              <a:t>–</a:t>
            </a:r>
            <a:r>
              <a:rPr lang="en-US" sz="2800" dirty="0" smtClean="0"/>
              <a:t> blob storage, files</a:t>
            </a:r>
          </a:p>
          <a:p>
            <a:pPr marL="571500" indent="-571500">
              <a:buFont typeface="Arial" charset="0"/>
              <a:buChar char="•"/>
            </a:pPr>
            <a:r>
              <a:rPr lang="en-US" sz="2800" dirty="0" smtClean="0"/>
              <a:t>Cosmos DB </a:t>
            </a:r>
            <a:r>
              <a:rPr lang="mr-IN" sz="2800" dirty="0" smtClean="0"/>
              <a:t>–</a:t>
            </a:r>
            <a:r>
              <a:rPr lang="en-US" sz="2800" dirty="0" smtClean="0"/>
              <a:t> NoSQL database</a:t>
            </a:r>
            <a:endParaRPr lang="en-US" sz="2800" dirty="0"/>
          </a:p>
          <a:p>
            <a:pPr marL="1028700" lvl="2" indent="-571500">
              <a:buFont typeface="Arial" charset="0"/>
              <a:buChar char="•"/>
            </a:pPr>
            <a:endParaRPr lang="en-US" dirty="0"/>
          </a:p>
        </p:txBody>
      </p:sp>
    </p:spTree>
    <p:extLst>
      <p:ext uri="{BB962C8B-B14F-4D97-AF65-F5344CB8AC3E}">
        <p14:creationId xmlns:p14="http://schemas.microsoft.com/office/powerpoint/2010/main" val="155317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558541-60C9-42A2-8392-FF12533A6B7A}" type="slidenum">
              <a:rPr lang="en-US" smtClean="0"/>
              <a:pPr/>
              <a:t>33</a:t>
            </a:fld>
            <a:endParaRPr lang="en-US" dirty="0"/>
          </a:p>
        </p:txBody>
      </p:sp>
      <p:sp>
        <p:nvSpPr>
          <p:cNvPr id="3" name="Title 2"/>
          <p:cNvSpPr>
            <a:spLocks noGrp="1"/>
          </p:cNvSpPr>
          <p:nvPr>
            <p:ph type="title"/>
          </p:nvPr>
        </p:nvSpPr>
        <p:spPr/>
        <p:txBody>
          <a:bodyPr/>
          <a:lstStyle/>
          <a:p>
            <a:r>
              <a:rPr lang="en-US" smtClean="0"/>
              <a:t>Azure Resource </a:t>
            </a:r>
            <a:r>
              <a:rPr lang="en-US" dirty="0" smtClean="0"/>
              <a:t>Provisioning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6993" y="1690250"/>
            <a:ext cx="8185085" cy="444023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87926" y="2036619"/>
            <a:ext cx="4364182" cy="2246769"/>
          </a:xfrm>
          <a:prstGeom prst="rect">
            <a:avLst/>
          </a:prstGeom>
          <a:noFill/>
        </p:spPr>
        <p:txBody>
          <a:bodyPr wrap="square" lIns="0" rtlCol="0" anchor="t">
            <a:spAutoFit/>
          </a:bodyPr>
          <a:lstStyle/>
          <a:p>
            <a:pPr marL="285750" indent="-285750">
              <a:buFont typeface="Arial" charset="0"/>
              <a:buChar char="•"/>
            </a:pPr>
            <a:r>
              <a:rPr lang="en-US" sz="2800" dirty="0" smtClean="0">
                <a:solidFill>
                  <a:schemeClr val="bg1"/>
                </a:solidFill>
              </a:rPr>
              <a:t>Azure Portal </a:t>
            </a:r>
            <a:r>
              <a:rPr lang="mr-IN" sz="2800" dirty="0" smtClean="0">
                <a:solidFill>
                  <a:schemeClr val="bg1"/>
                </a:solidFill>
              </a:rPr>
              <a:t>–</a:t>
            </a:r>
            <a:r>
              <a:rPr lang="en-US" sz="2800" dirty="0" smtClean="0">
                <a:solidFill>
                  <a:schemeClr val="bg1"/>
                </a:solidFill>
              </a:rPr>
              <a:t> </a:t>
            </a:r>
            <a:r>
              <a:rPr lang="en-US" sz="2800" dirty="0" err="1" smtClean="0">
                <a:solidFill>
                  <a:schemeClr val="bg1"/>
                </a:solidFill>
              </a:rPr>
              <a:t>portal.azure.com</a:t>
            </a:r>
            <a:endParaRPr lang="en-US" sz="2800" dirty="0" smtClean="0">
              <a:solidFill>
                <a:schemeClr val="bg1"/>
              </a:solidFill>
            </a:endParaRPr>
          </a:p>
          <a:p>
            <a:pPr marL="285750" indent="-285750">
              <a:buFont typeface="Arial" charset="0"/>
              <a:buChar char="•"/>
            </a:pPr>
            <a:r>
              <a:rPr lang="en-US" sz="2800" dirty="0" err="1" smtClean="0">
                <a:solidFill>
                  <a:schemeClr val="bg1"/>
                </a:solidFill>
              </a:rPr>
              <a:t>Powershell</a:t>
            </a:r>
            <a:endParaRPr lang="en-US" sz="2800" dirty="0" smtClean="0">
              <a:solidFill>
                <a:schemeClr val="bg1"/>
              </a:solidFill>
            </a:endParaRPr>
          </a:p>
          <a:p>
            <a:pPr marL="285750" indent="-285750">
              <a:buFont typeface="Arial" charset="0"/>
              <a:buChar char="•"/>
            </a:pPr>
            <a:r>
              <a:rPr lang="en-US" sz="2800" dirty="0" smtClean="0">
                <a:solidFill>
                  <a:schemeClr val="bg1"/>
                </a:solidFill>
              </a:rPr>
              <a:t>CLI</a:t>
            </a:r>
          </a:p>
          <a:p>
            <a:pPr marL="285750" indent="-285750">
              <a:buFont typeface="Arial" charset="0"/>
              <a:buChar char="•"/>
            </a:pPr>
            <a:r>
              <a:rPr lang="en-US" sz="2800" dirty="0" smtClean="0">
                <a:solidFill>
                  <a:schemeClr val="bg1"/>
                </a:solidFill>
              </a:rPr>
              <a:t>ARM Templates</a:t>
            </a:r>
          </a:p>
        </p:txBody>
      </p:sp>
    </p:spTree>
    <p:extLst>
      <p:ext uri="{BB962C8B-B14F-4D97-AF65-F5344CB8AC3E}">
        <p14:creationId xmlns:p14="http://schemas.microsoft.com/office/powerpoint/2010/main" val="12176304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D558541-60C9-42A2-8392-FF12533A6B7A}" type="slidenum">
              <a:rPr lang="en-US" smtClean="0"/>
              <a:pPr/>
              <a:t>34</a:t>
            </a:fld>
            <a:endParaRPr lang="en-US" dirty="0"/>
          </a:p>
        </p:txBody>
      </p:sp>
    </p:spTree>
    <p:extLst>
      <p:ext uri="{BB962C8B-B14F-4D97-AF65-F5344CB8AC3E}">
        <p14:creationId xmlns:p14="http://schemas.microsoft.com/office/powerpoint/2010/main" val="58780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705" y="2439893"/>
            <a:ext cx="2117354"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824" y="2439894"/>
            <a:ext cx="2117354" cy="80657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878" y="2439893"/>
            <a:ext cx="2117354"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8019" y="2439894"/>
            <a:ext cx="2108332" cy="80657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827" y="2439893"/>
            <a:ext cx="2117354" cy="254449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521" y="2439894"/>
            <a:ext cx="2112799" cy="80657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520" y="2512362"/>
            <a:ext cx="2103780" cy="628251"/>
          </a:xfrm>
          <a:prstGeom prst="rect">
            <a:avLst/>
          </a:prstGeom>
          <a:noFill/>
        </p:spPr>
        <p:txBody>
          <a:bodyPr wrap="square" lIns="179260" tIns="143407" rIns="179260" bIns="143407" rtlCol="0">
            <a:spAutoFit/>
          </a:bodyPr>
          <a:lstStyle/>
          <a:p>
            <a:pPr algn="ctr" defTabSz="913939"/>
            <a:r>
              <a:rPr lang="en-US" sz="2158" kern="0" dirty="0">
                <a:solidFill>
                  <a:schemeClr val="bg1"/>
                </a:solidFill>
              </a:rPr>
              <a:t>iOS</a:t>
            </a:r>
          </a:p>
        </p:txBody>
      </p:sp>
      <p:sp>
        <p:nvSpPr>
          <p:cNvPr id="22" name="TextBox 21"/>
          <p:cNvSpPr txBox="1"/>
          <p:nvPr/>
        </p:nvSpPr>
        <p:spPr>
          <a:xfrm>
            <a:off x="7192517" y="2524811"/>
            <a:ext cx="2103780" cy="628251"/>
          </a:xfrm>
          <a:prstGeom prst="rect">
            <a:avLst/>
          </a:prstGeom>
          <a:noFill/>
        </p:spPr>
        <p:txBody>
          <a:bodyPr wrap="square" lIns="179260" tIns="143407" rIns="179260" bIns="143407" rtlCol="0">
            <a:spAutoFit/>
          </a:bodyPr>
          <a:lstStyle/>
          <a:p>
            <a:pPr algn="ctr" defTabSz="913939"/>
            <a:r>
              <a:rPr lang="en-US" sz="2158" kern="0" dirty="0">
                <a:solidFill>
                  <a:schemeClr val="bg1"/>
                </a:solidFill>
              </a:rPr>
              <a:t>Windows</a:t>
            </a:r>
          </a:p>
        </p:txBody>
      </p:sp>
      <p:sp>
        <p:nvSpPr>
          <p:cNvPr id="23" name="TextBox 22"/>
          <p:cNvSpPr txBox="1"/>
          <p:nvPr/>
        </p:nvSpPr>
        <p:spPr>
          <a:xfrm>
            <a:off x="5048017" y="2524811"/>
            <a:ext cx="2103780" cy="628251"/>
          </a:xfrm>
          <a:prstGeom prst="rect">
            <a:avLst/>
          </a:prstGeom>
          <a:noFill/>
        </p:spPr>
        <p:txBody>
          <a:bodyPr wrap="square" lIns="179260" tIns="143407" rIns="179260" bIns="143407" rtlCol="0">
            <a:spAutoFit/>
          </a:bodyPr>
          <a:lstStyle/>
          <a:p>
            <a:pPr algn="ctr" defTabSz="913939"/>
            <a:r>
              <a:rPr lang="en-US" sz="2158" kern="0" dirty="0">
                <a:solidFill>
                  <a:schemeClr val="bg1"/>
                </a:solidFill>
              </a:rPr>
              <a:t>Android</a:t>
            </a:r>
          </a:p>
        </p:txBody>
      </p:sp>
      <p:sp>
        <p:nvSpPr>
          <p:cNvPr id="24" name="TextBox 23"/>
          <p:cNvSpPr txBox="1"/>
          <p:nvPr/>
        </p:nvSpPr>
        <p:spPr>
          <a:xfrm>
            <a:off x="2906401" y="3821712"/>
            <a:ext cx="2103780" cy="905081"/>
          </a:xfrm>
          <a:prstGeom prst="rect">
            <a:avLst/>
          </a:prstGeom>
          <a:noFill/>
        </p:spPr>
        <p:txBody>
          <a:bodyPr wrap="square" lIns="179260" tIns="143407" rIns="179260" bIns="143407" rtlCol="0">
            <a:spAutoFit/>
          </a:bodyPr>
          <a:lstStyle/>
          <a:p>
            <a:pPr algn="ctr" defTabSz="913939"/>
            <a:r>
              <a:rPr lang="en-US" sz="1961" kern="0" dirty="0">
                <a:solidFill>
                  <a:schemeClr val="bg1"/>
                </a:solidFill>
              </a:rPr>
              <a:t>Objective-C</a:t>
            </a:r>
          </a:p>
          <a:p>
            <a:pPr algn="ctr" defTabSz="913939"/>
            <a:r>
              <a:rPr lang="en-US" sz="1961" kern="0" dirty="0">
                <a:solidFill>
                  <a:schemeClr val="bg1"/>
                </a:solidFill>
                <a:latin typeface="+mj-lt"/>
              </a:rPr>
              <a:t>Xcode</a:t>
            </a:r>
          </a:p>
        </p:txBody>
      </p:sp>
      <p:sp>
        <p:nvSpPr>
          <p:cNvPr id="25" name="TextBox 24"/>
          <p:cNvSpPr txBox="1"/>
          <p:nvPr/>
        </p:nvSpPr>
        <p:spPr>
          <a:xfrm>
            <a:off x="7195398" y="3821712"/>
            <a:ext cx="2103780" cy="905081"/>
          </a:xfrm>
          <a:prstGeom prst="rect">
            <a:avLst/>
          </a:prstGeom>
          <a:noFill/>
        </p:spPr>
        <p:txBody>
          <a:bodyPr wrap="square" lIns="179260" tIns="143407" rIns="179260" bIns="143407" rtlCol="0">
            <a:spAutoFit/>
          </a:bodyPr>
          <a:lstStyle/>
          <a:p>
            <a:pPr algn="ctr" defTabSz="913939"/>
            <a:r>
              <a:rPr lang="en-US" sz="1961" kern="0" dirty="0">
                <a:solidFill>
                  <a:schemeClr val="bg1"/>
                </a:solidFill>
              </a:rPr>
              <a:t>C#</a:t>
            </a:r>
          </a:p>
          <a:p>
            <a:pPr algn="ctr" defTabSz="913939"/>
            <a:r>
              <a:rPr lang="en-US" sz="1961" kern="0" dirty="0">
                <a:solidFill>
                  <a:schemeClr val="bg1"/>
                </a:solidFill>
                <a:latin typeface="+mj-lt"/>
              </a:rPr>
              <a:t>Visual Studio</a:t>
            </a:r>
          </a:p>
        </p:txBody>
      </p:sp>
      <p:sp>
        <p:nvSpPr>
          <p:cNvPr id="26" name="TextBox 25"/>
          <p:cNvSpPr txBox="1"/>
          <p:nvPr/>
        </p:nvSpPr>
        <p:spPr>
          <a:xfrm>
            <a:off x="5050899" y="3821713"/>
            <a:ext cx="2103780" cy="905081"/>
          </a:xfrm>
          <a:prstGeom prst="rect">
            <a:avLst/>
          </a:prstGeom>
          <a:noFill/>
        </p:spPr>
        <p:txBody>
          <a:bodyPr wrap="square" lIns="179260" tIns="143407" rIns="179260" bIns="143407" rtlCol="0">
            <a:spAutoFit/>
          </a:bodyPr>
          <a:lstStyle/>
          <a:p>
            <a:pPr algn="ctr" defTabSz="913939"/>
            <a:r>
              <a:rPr lang="en-US" sz="1961" kern="0" dirty="0">
                <a:solidFill>
                  <a:schemeClr val="bg1"/>
                </a:solidFill>
              </a:rPr>
              <a:t>Java</a:t>
            </a:r>
          </a:p>
          <a:p>
            <a:pPr algn="ctr" defTabSz="913939"/>
            <a:r>
              <a:rPr lang="en-US" sz="1961" kern="0" dirty="0">
                <a:solidFill>
                  <a:schemeClr val="bg1"/>
                </a:solidFill>
                <a:latin typeface="+mj-lt"/>
              </a:rPr>
              <a:t>Android Studio</a:t>
            </a:r>
          </a:p>
        </p:txBody>
      </p:sp>
      <p:sp>
        <p:nvSpPr>
          <p:cNvPr id="28" name="TextBox 27"/>
          <p:cNvSpPr txBox="1"/>
          <p:nvPr/>
        </p:nvSpPr>
        <p:spPr>
          <a:xfrm>
            <a:off x="419448" y="5544931"/>
            <a:ext cx="11353105" cy="634918"/>
          </a:xfrm>
          <a:prstGeom prst="rect">
            <a:avLst/>
          </a:prstGeom>
          <a:noFill/>
        </p:spPr>
        <p:txBody>
          <a:bodyPr wrap="square" lIns="179260" tIns="143407" rIns="179260" bIns="143407" rtlCol="0">
            <a:spAutoFit/>
          </a:bodyPr>
          <a:lstStyle/>
          <a:p>
            <a:pPr algn="ctr" defTabSz="913939"/>
            <a:r>
              <a:rPr lang="en-US" sz="2200" kern="0" dirty="0"/>
              <a:t>No shared code • Many languages &amp; development environments • Multiple teams</a:t>
            </a:r>
          </a:p>
        </p:txBody>
      </p:sp>
      <p:sp>
        <p:nvSpPr>
          <p:cNvPr id="29" name="Left Brace 28"/>
          <p:cNvSpPr/>
          <p:nvPr/>
        </p:nvSpPr>
        <p:spPr>
          <a:xfrm rot="5400000">
            <a:off x="5980076" y="1066"/>
            <a:ext cx="231854" cy="10730674"/>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112"/>
            <a:endParaRPr lang="en-US" sz="1766" kern="0">
              <a:ln w="38100" cmpd="sng">
                <a:solidFill>
                  <a:srgbClr val="000000"/>
                </a:solidFill>
                <a:prstDash val="dash"/>
              </a:ln>
              <a:solidFill>
                <a:sysClr val="windowText" lastClr="000000"/>
              </a:solidFill>
            </a:endParaRPr>
          </a:p>
        </p:txBody>
      </p:sp>
      <p:sp>
        <p:nvSpPr>
          <p:cNvPr id="47" name="Oval 46"/>
          <p:cNvSpPr/>
          <p:nvPr/>
        </p:nvSpPr>
        <p:spPr bwMode="auto">
          <a:xfrm>
            <a:off x="3568171" y="1468268"/>
            <a:ext cx="787211" cy="78721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17222" y="1465320"/>
            <a:ext cx="787211" cy="78721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860049" y="1477768"/>
            <a:ext cx="787211" cy="78721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solidFill>
                <a:schemeClr val="tx1"/>
              </a:solidFill>
              <a:ea typeface="Segoe UI" pitchFamily="34" charset="0"/>
              <a:cs typeface="Segoe UI" pitchFamily="34" charset="0"/>
            </a:endParaRPr>
          </a:p>
        </p:txBody>
      </p:sp>
      <p:pic>
        <p:nvPicPr>
          <p:cNvPr id="27"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48184" y="1733961"/>
            <a:ext cx="436589" cy="2748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97425" y="1602240"/>
            <a:ext cx="426806" cy="513370"/>
          </a:xfrm>
          <a:prstGeom prst="rect">
            <a:avLst/>
          </a:prstGeom>
        </p:spPr>
      </p:pic>
      <p:pic>
        <p:nvPicPr>
          <p:cNvPr id="34" name="Picture 3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47463" y="1675499"/>
            <a:ext cx="412383" cy="412261"/>
          </a:xfrm>
          <a:prstGeom prst="rect">
            <a:avLst/>
          </a:prstGeom>
        </p:spPr>
      </p:pic>
    </p:spTree>
    <p:extLst>
      <p:ext uri="{BB962C8B-B14F-4D97-AF65-F5344CB8AC3E}">
        <p14:creationId xmlns:p14="http://schemas.microsoft.com/office/powerpoint/2010/main" val="10645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64" y="805277"/>
            <a:ext cx="224075" cy="908746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112"/>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677" y="1826060"/>
            <a:ext cx="2626650" cy="262665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31"/>
            </a:xfrm>
            <a:prstGeom prst="rect">
              <a:avLst/>
            </a:prstGeom>
            <a:noFill/>
          </p:spPr>
          <p:txBody>
            <a:bodyPr wrap="square" lIns="179260" tIns="143407" rIns="179260" bIns="143407" rtlCol="0">
              <a:spAutoFit/>
            </a:bodyPr>
            <a:lstStyle/>
            <a:p>
              <a:pPr algn="ctr" defTabSz="913939"/>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4608" y="1963353"/>
            <a:ext cx="2704738" cy="2321167"/>
          </a:xfrm>
          <a:prstGeom prst="rect">
            <a:avLst/>
          </a:prstGeom>
          <a:noFill/>
        </p:spPr>
        <p:txBody>
          <a:bodyPr wrap="square" lIns="179260" tIns="143407" rIns="179260" bIns="143407" rtlCol="0">
            <a:spAutoFit/>
          </a:bodyPr>
          <a:lstStyle/>
          <a:p>
            <a:pPr algn="r" defTabSz="913939">
              <a:lnSpc>
                <a:spcPct val="110000"/>
              </a:lnSpc>
            </a:pPr>
            <a:r>
              <a:rPr lang="en-US" sz="2942" kern="0" dirty="0"/>
              <a:t>Lua</a:t>
            </a:r>
          </a:p>
          <a:p>
            <a:pPr algn="r" defTabSz="913939">
              <a:lnSpc>
                <a:spcPct val="110000"/>
              </a:lnSpc>
            </a:pPr>
            <a:r>
              <a:rPr lang="en-US" sz="2942" kern="0" dirty="0"/>
              <a:t>Javascript</a:t>
            </a:r>
          </a:p>
          <a:p>
            <a:pPr algn="r" defTabSz="913939">
              <a:lnSpc>
                <a:spcPct val="110000"/>
              </a:lnSpc>
            </a:pPr>
            <a:r>
              <a:rPr lang="en-US" sz="2942" kern="0" dirty="0"/>
              <a:t>Actionscript</a:t>
            </a:r>
          </a:p>
          <a:p>
            <a:pPr algn="r" defTabSz="913939">
              <a:lnSpc>
                <a:spcPct val="110000"/>
              </a:lnSpc>
            </a:pPr>
            <a:r>
              <a:rPr lang="en-US" sz="2942" kern="0" dirty="0"/>
              <a:t>HTML+CSS</a:t>
            </a:r>
          </a:p>
        </p:txBody>
      </p:sp>
      <p:cxnSp>
        <p:nvCxnSpPr>
          <p:cNvPr id="38" name="Straight Arrow Connector 37"/>
          <p:cNvCxnSpPr/>
          <p:nvPr/>
        </p:nvCxnSpPr>
        <p:spPr>
          <a:xfrm>
            <a:off x="3932546" y="2386246"/>
            <a:ext cx="86102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546" y="2896638"/>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546" y="3407030"/>
            <a:ext cx="76143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545" y="3917421"/>
            <a:ext cx="848575"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083" y="1738919"/>
            <a:ext cx="2137660" cy="2800931"/>
            <a:chOff x="7744886" y="1892300"/>
            <a:chExt cx="2180835" cy="2857500"/>
          </a:xfrm>
        </p:grpSpPr>
        <p:sp>
          <p:nvSpPr>
            <p:cNvPr id="5" name="Oval 4"/>
            <p:cNvSpPr/>
            <p:nvPr/>
          </p:nvSpPr>
          <p:spPr bwMode="auto">
            <a:xfrm>
              <a:off x="9116486" y="1892300"/>
              <a:ext cx="803108" cy="803108"/>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p:cNvSpPr/>
            <p:nvPr/>
          </p:nvSpPr>
          <p:spPr bwMode="auto">
            <a:xfrm>
              <a:off x="9113144" y="2917992"/>
              <a:ext cx="803108" cy="803108"/>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9122613" y="3946692"/>
              <a:ext cx="803108" cy="803108"/>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875"/>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9448" y="5523646"/>
            <a:ext cx="11353105" cy="634918"/>
          </a:xfrm>
          <a:prstGeom prst="rect">
            <a:avLst/>
          </a:prstGeom>
          <a:noFill/>
        </p:spPr>
        <p:txBody>
          <a:bodyPr wrap="square" lIns="179260" tIns="143407" rIns="179260" bIns="143407" rtlCol="0">
            <a:spAutoFit/>
          </a:bodyPr>
          <a:lstStyle/>
          <a:p>
            <a:pPr algn="ctr" defTabSz="913939"/>
            <a:r>
              <a:rPr lang="en-US" sz="2200" kern="0" dirty="0"/>
              <a:t>Limited native API access • Slow performance  •  Poor user experience</a:t>
            </a:r>
          </a:p>
        </p:txBody>
      </p:sp>
      <p:pic>
        <p:nvPicPr>
          <p:cNvPr id="31" name="Picture 2" descr="http://www.freeiconspng.com/uploads/ios-7-logo-png-14.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9080844" y="1995111"/>
            <a:ext cx="436589" cy="2748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80843" y="2882699"/>
            <a:ext cx="426806" cy="513370"/>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80844" y="3952758"/>
            <a:ext cx="412383" cy="412261"/>
          </a:xfrm>
          <a:prstGeom prst="rect">
            <a:avLst/>
          </a:prstGeom>
        </p:spPr>
      </p:pic>
    </p:spTree>
    <p:extLst>
      <p:ext uri="{BB962C8B-B14F-4D97-AF65-F5344CB8AC3E}">
        <p14:creationId xmlns:p14="http://schemas.microsoft.com/office/powerpoint/2010/main" val="59208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07" y="290403"/>
            <a:ext cx="11654187" cy="899409"/>
          </a:xfrm>
        </p:spPr>
        <p:txBody>
          <a:bodyPr/>
          <a:lstStyle/>
          <a:p>
            <a:pPr algn="ctr"/>
            <a:r>
              <a:rPr lang="en-US" dirty="0" smtClean="0"/>
              <a:t>Enter </a:t>
            </a:r>
            <a:r>
              <a:rPr lang="en-US" dirty="0" err="1" smtClean="0"/>
              <a:t>Xamarin</a:t>
            </a:r>
            <a:endParaRPr lang="en-US" dirty="0"/>
          </a:p>
        </p:txBody>
      </p:sp>
      <p:sp>
        <p:nvSpPr>
          <p:cNvPr id="14" name="TextBox 13"/>
          <p:cNvSpPr txBox="1"/>
          <p:nvPr/>
        </p:nvSpPr>
        <p:spPr>
          <a:xfrm>
            <a:off x="419449" y="5640539"/>
            <a:ext cx="11353104" cy="658896"/>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50" y="537968"/>
            <a:ext cx="234752" cy="984519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ln w="38100" cmpd="sng">
                <a:solidFill>
                  <a:srgbClr val="000000"/>
                </a:solidFill>
                <a:prstDash val="dash"/>
              </a:ln>
              <a:solidFill>
                <a:srgbClr val="404040"/>
              </a:solidFill>
            </a:endParaRPr>
          </a:p>
        </p:txBody>
      </p:sp>
      <p:grpSp>
        <p:nvGrpSpPr>
          <p:cNvPr id="3" name="Group 2"/>
          <p:cNvGrpSpPr/>
          <p:nvPr/>
        </p:nvGrpSpPr>
        <p:grpSpPr>
          <a:xfrm>
            <a:off x="2893873" y="1445230"/>
            <a:ext cx="6419107" cy="3642539"/>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567"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567"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1567"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79259" tIns="143407" rIns="179259" bIns="143407" rtlCol="0">
              <a:spAutoFit/>
            </a:bodyPr>
            <a:lstStyle/>
            <a:p>
              <a:pPr algn="ctr" defTabSz="913927" fontAlgn="base">
                <a:spcBef>
                  <a:spcPct val="0"/>
                </a:spcBef>
                <a:spcAft>
                  <a:spcPct val="0"/>
                </a:spcAft>
              </a:pPr>
              <a:r>
                <a:rPr lang="en-US" sz="3920"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862"/>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746008" y="1616154"/>
            <a:ext cx="436589" cy="2748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30985" y="1545694"/>
            <a:ext cx="332343" cy="399748"/>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6443" y="1598123"/>
            <a:ext cx="310939" cy="310848"/>
          </a:xfrm>
          <a:prstGeom prst="rect">
            <a:avLst/>
          </a:prstGeom>
        </p:spPr>
      </p:pic>
    </p:spTree>
    <p:extLst>
      <p:ext uri="{BB962C8B-B14F-4D97-AF65-F5344CB8AC3E}">
        <p14:creationId xmlns:p14="http://schemas.microsoft.com/office/powerpoint/2010/main" val="14607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9029" y="1785789"/>
            <a:ext cx="10714758" cy="1039675"/>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469" dirty="0" err="1">
                  <a:solidFill>
                    <a:srgbClr val="FFFFFF"/>
                  </a:solidFill>
                  <a:cs typeface="Helvetica Light"/>
                </a:rPr>
                <a:t>Microsoft.Networking</a:t>
              </a:r>
              <a:endParaRPr lang="en-US" sz="146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469" dirty="0" err="1">
                  <a:solidFill>
                    <a:srgbClr val="FFFFFF"/>
                  </a:solidFill>
                  <a:cs typeface="Helvetica Light"/>
                </a:rPr>
                <a:t>Windows.Foundation</a:t>
              </a:r>
              <a:endParaRPr lang="en-US" sz="146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59" tIns="143407" rIns="179259" bIns="143407" rtlCol="0">
              <a:spAutoFit/>
            </a:bodyPr>
            <a:lstStyle/>
            <a:p>
              <a:pPr defTabSz="914192">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ln w="38100" cmpd="sng">
                <a:solidFill>
                  <a:srgbClr val="000000"/>
                </a:solidFill>
                <a:prstDash val="dash"/>
              </a:ln>
              <a:solidFill>
                <a:srgbClr val="404040"/>
              </a:solidFill>
            </a:endParaRPr>
          </a:p>
        </p:txBody>
      </p:sp>
      <p:grpSp>
        <p:nvGrpSpPr>
          <p:cNvPr id="38" name="Group 37"/>
          <p:cNvGrpSpPr/>
          <p:nvPr/>
        </p:nvGrpSpPr>
        <p:grpSpPr>
          <a:xfrm>
            <a:off x="754538" y="3765111"/>
            <a:ext cx="10714758" cy="666219"/>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469" dirty="0" err="1">
                  <a:solidFill>
                    <a:srgbClr val="FFFFFF"/>
                  </a:solidFill>
                  <a:cs typeface="Helvetica Light"/>
                </a:rPr>
                <a:t>System.ServiceModel</a:t>
              </a:r>
              <a:endParaRPr lang="en-US" sz="1469" dirty="0">
                <a:solidFill>
                  <a:srgbClr val="FFFFFF"/>
                </a:solidFill>
                <a:cs typeface="Helvetica Light"/>
              </a:endParaRPr>
            </a:p>
          </p:txBody>
        </p:sp>
      </p:grpSp>
      <p:sp>
        <p:nvSpPr>
          <p:cNvPr id="24" name="Rounded Rectangle 23"/>
          <p:cNvSpPr/>
          <p:nvPr/>
        </p:nvSpPr>
        <p:spPr>
          <a:xfrm>
            <a:off x="75902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9316"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a:solidFill>
                  <a:srgbClr val="FFFFFF"/>
                </a:solidFill>
                <a:cs typeface="Helvetica Light"/>
              </a:rPr>
              <a:t>System</a:t>
            </a:r>
          </a:p>
        </p:txBody>
      </p:sp>
      <p:sp>
        <p:nvSpPr>
          <p:cNvPr id="26" name="Rounded Rectangle 25"/>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System.Xml</a:t>
            </a:r>
            <a:endParaRPr lang="en-US" sz="1765" dirty="0">
              <a:solidFill>
                <a:srgbClr val="FFFFFF"/>
              </a:solidFill>
              <a:cs typeface="Helvetica Light"/>
            </a:endParaRPr>
          </a:p>
        </p:txBody>
      </p:sp>
      <p:sp>
        <p:nvSpPr>
          <p:cNvPr id="29" name="Rectangle 28"/>
          <p:cNvSpPr/>
          <p:nvPr/>
        </p:nvSpPr>
        <p:spPr>
          <a:xfrm>
            <a:off x="5227494" y="5068867"/>
            <a:ext cx="1680268" cy="1630896"/>
          </a:xfrm>
          <a:prstGeom prst="rect">
            <a:avLst/>
          </a:prstGeom>
        </p:spPr>
        <p:txBody>
          <a:bodyPr wrap="none">
            <a:spAutoFit/>
          </a:bodyPr>
          <a:lstStyle/>
          <a:p>
            <a:r>
              <a:rPr lang="en-US" sz="9998" dirty="0">
                <a:solidFill>
                  <a:srgbClr val="505050"/>
                </a:solidFill>
                <a:latin typeface="Segoe UI Semibold" panose="020B0702040204020203" pitchFamily="34" charset="0"/>
              </a:rPr>
              <a:t>C#</a:t>
            </a:r>
            <a:endParaRPr lang="en-US" sz="9998" dirty="0">
              <a:solidFill>
                <a:srgbClr val="505050"/>
              </a:solidFill>
            </a:endParaRPr>
          </a:p>
        </p:txBody>
      </p:sp>
    </p:spTree>
    <p:extLst>
      <p:ext uri="{BB962C8B-B14F-4D97-AF65-F5344CB8AC3E}">
        <p14:creationId xmlns:p14="http://schemas.microsoft.com/office/powerpoint/2010/main" val="205831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9029" y="1930504"/>
            <a:ext cx="10714758" cy="894961"/>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59" tIns="143407" rIns="179259" bIns="143407" rtlCol="0">
              <a:spAutoFit/>
            </a:bodyPr>
            <a:lstStyle/>
            <a:p>
              <a:pPr defTabSz="914192">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7" name="Left Brace 36"/>
          <p:cNvSpPr/>
          <p:nvPr/>
        </p:nvSpPr>
        <p:spPr>
          <a:xfrm rot="5400000" flipH="1">
            <a:off x="5934169" y="-392713"/>
            <a:ext cx="373457" cy="10705778"/>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ln w="38100" cmpd="sng">
                <a:solidFill>
                  <a:srgbClr val="000000"/>
                </a:solidFill>
                <a:prstDash val="dash"/>
              </a:ln>
              <a:solidFill>
                <a:srgbClr val="404040"/>
              </a:solidFill>
            </a:endParaRPr>
          </a:p>
        </p:txBody>
      </p:sp>
      <p:sp>
        <p:nvSpPr>
          <p:cNvPr id="24" name="Rounded Rectangle 23"/>
          <p:cNvSpPr/>
          <p:nvPr/>
        </p:nvSpPr>
        <p:spPr>
          <a:xfrm>
            <a:off x="754539"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825"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5112"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400"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5688"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469" dirty="0" err="1">
                <a:solidFill>
                  <a:srgbClr val="FFFFFF"/>
                </a:solidFill>
                <a:cs typeface="Helvetica Light"/>
              </a:rPr>
              <a:t>System.ServiceModel</a:t>
            </a:r>
            <a:endParaRPr lang="en-US" sz="1469" dirty="0">
              <a:solidFill>
                <a:srgbClr val="FFFFFF"/>
              </a:solidFill>
              <a:cs typeface="Helvetica Light"/>
            </a:endParaRPr>
          </a:p>
        </p:txBody>
      </p:sp>
      <p:sp>
        <p:nvSpPr>
          <p:cNvPr id="38" name="Rounded Rectangle 37"/>
          <p:cNvSpPr/>
          <p:nvPr/>
        </p:nvSpPr>
        <p:spPr>
          <a:xfrm>
            <a:off x="75902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9316"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System.Xml</a:t>
            </a:r>
            <a:endParaRPr lang="en-US" sz="1765" dirty="0">
              <a:solidFill>
                <a:srgbClr val="FFFFFF"/>
              </a:solidFill>
              <a:cs typeface="Helvetica Light"/>
            </a:endParaRPr>
          </a:p>
        </p:txBody>
      </p:sp>
      <p:sp>
        <p:nvSpPr>
          <p:cNvPr id="27" name="Rectangle 26"/>
          <p:cNvSpPr/>
          <p:nvPr/>
        </p:nvSpPr>
        <p:spPr>
          <a:xfrm>
            <a:off x="5227494" y="5068867"/>
            <a:ext cx="1680268" cy="1630896"/>
          </a:xfrm>
          <a:prstGeom prst="rect">
            <a:avLst/>
          </a:prstGeom>
        </p:spPr>
        <p:txBody>
          <a:bodyPr wrap="none">
            <a:spAutoFit/>
          </a:bodyPr>
          <a:lstStyle/>
          <a:p>
            <a:r>
              <a:rPr lang="en-US" sz="9998" dirty="0">
                <a:solidFill>
                  <a:srgbClr val="505050"/>
                </a:solidFill>
                <a:latin typeface="Segoe UI Semibold" panose="020B0702040204020203" pitchFamily="34" charset="0"/>
              </a:rPr>
              <a:t>C#</a:t>
            </a:r>
            <a:endParaRPr lang="en-US" sz="9998" dirty="0">
              <a:solidFill>
                <a:srgbClr val="505050"/>
              </a:solidFill>
            </a:endParaRPr>
          </a:p>
        </p:txBody>
      </p:sp>
    </p:spTree>
    <p:extLst>
      <p:ext uri="{BB962C8B-B14F-4D97-AF65-F5344CB8AC3E}">
        <p14:creationId xmlns:p14="http://schemas.microsoft.com/office/powerpoint/2010/main" val="32879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9029" y="2159245"/>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a:solidFill>
                  <a:srgbClr val="FFFFFF"/>
                </a:solidFill>
                <a:cs typeface="Helvetica Light"/>
              </a:rPr>
              <a:t>Text-to-speech</a:t>
            </a:r>
          </a:p>
        </p:txBody>
      </p:sp>
      <p:sp>
        <p:nvSpPr>
          <p:cNvPr id="20" name="Rounded Rectangle 19"/>
          <p:cNvSpPr/>
          <p:nvPr/>
        </p:nvSpPr>
        <p:spPr>
          <a:xfrm>
            <a:off x="2929316" y="2159245"/>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603" y="2159245"/>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567" dirty="0">
                <a:solidFill>
                  <a:srgbClr val="FFFFFF"/>
                </a:solidFill>
                <a:cs typeface="Helvetica Light"/>
              </a:rPr>
              <a:t>Printing Framework</a:t>
            </a:r>
          </a:p>
        </p:txBody>
      </p:sp>
      <p:sp>
        <p:nvSpPr>
          <p:cNvPr id="22" name="Rounded Rectangle 21"/>
          <p:cNvSpPr/>
          <p:nvPr/>
        </p:nvSpPr>
        <p:spPr>
          <a:xfrm>
            <a:off x="7269891" y="2159245"/>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179" y="2159245"/>
            <a:ext cx="2033609" cy="666219"/>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a:solidFill>
                  <a:srgbClr val="FFFFFF"/>
                </a:solidFill>
                <a:cs typeface="Helvetica Light"/>
              </a:rPr>
              <a:t>NFC</a:t>
            </a:r>
          </a:p>
        </p:txBody>
      </p:sp>
      <p:sp>
        <p:nvSpPr>
          <p:cNvPr id="34" name="TextBox 33"/>
          <p:cNvSpPr txBox="1"/>
          <p:nvPr/>
        </p:nvSpPr>
        <p:spPr>
          <a:xfrm>
            <a:off x="6195766" y="1785788"/>
            <a:ext cx="362021" cy="621468"/>
          </a:xfrm>
          <a:prstGeom prst="rect">
            <a:avLst/>
          </a:prstGeom>
          <a:noFill/>
        </p:spPr>
        <p:txBody>
          <a:bodyPr wrap="none" lIns="179259" tIns="143407" rIns="179259" bIns="143407" rtlCol="0">
            <a:spAutoFit/>
          </a:bodyPr>
          <a:lstStyle/>
          <a:p>
            <a:pPr defTabSz="914192">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69" y="-392713"/>
            <a:ext cx="373457" cy="10705778"/>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65">
              <a:ln w="38100" cmpd="sng">
                <a:solidFill>
                  <a:srgbClr val="000000"/>
                </a:solidFill>
                <a:prstDash val="dash"/>
              </a:ln>
              <a:solidFill>
                <a:srgbClr val="404040"/>
              </a:solidFill>
            </a:endParaRPr>
          </a:p>
        </p:txBody>
      </p:sp>
      <p:sp>
        <p:nvSpPr>
          <p:cNvPr id="24" name="Rounded Rectangle 23"/>
          <p:cNvSpPr/>
          <p:nvPr/>
        </p:nvSpPr>
        <p:spPr>
          <a:xfrm>
            <a:off x="754539"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825"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5112"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400"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5688" y="3765111"/>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469" dirty="0" err="1">
                <a:solidFill>
                  <a:srgbClr val="FFFFFF"/>
                </a:solidFill>
                <a:cs typeface="Helvetica Light"/>
              </a:rPr>
              <a:t>System.ServiceModel</a:t>
            </a:r>
            <a:endParaRPr lang="en-US" sz="1469" dirty="0">
              <a:solidFill>
                <a:srgbClr val="FFFFFF"/>
              </a:solidFill>
              <a:cs typeface="Helvetica Light"/>
            </a:endParaRPr>
          </a:p>
        </p:txBody>
      </p:sp>
      <p:sp>
        <p:nvSpPr>
          <p:cNvPr id="38" name="Rounded Rectangle 37"/>
          <p:cNvSpPr/>
          <p:nvPr/>
        </p:nvSpPr>
        <p:spPr>
          <a:xfrm>
            <a:off x="75902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9316"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a:solidFill>
                  <a:srgbClr val="FFFFFF"/>
                </a:solidFill>
                <a:cs typeface="Helvetica Light"/>
              </a:rPr>
              <a:t>System</a:t>
            </a:r>
          </a:p>
        </p:txBody>
      </p:sp>
      <p:sp>
        <p:nvSpPr>
          <p:cNvPr id="40" name="Rounded Rectangle 39"/>
          <p:cNvSpPr/>
          <p:nvPr/>
        </p:nvSpPr>
        <p:spPr>
          <a:xfrm>
            <a:off x="5099603"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69891"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179" y="2955955"/>
            <a:ext cx="2033609" cy="666219"/>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92"/>
            <a:r>
              <a:rPr lang="en-US" sz="1765" dirty="0" err="1">
                <a:solidFill>
                  <a:srgbClr val="FFFFFF"/>
                </a:solidFill>
                <a:cs typeface="Helvetica Light"/>
              </a:rPr>
              <a:t>System.Xml</a:t>
            </a:r>
            <a:endParaRPr lang="en-US" sz="1765" dirty="0">
              <a:solidFill>
                <a:srgbClr val="FFFFFF"/>
              </a:solidFill>
              <a:cs typeface="Helvetica Light"/>
            </a:endParaRPr>
          </a:p>
        </p:txBody>
      </p:sp>
      <p:sp>
        <p:nvSpPr>
          <p:cNvPr id="26" name="Rectangle 25"/>
          <p:cNvSpPr/>
          <p:nvPr/>
        </p:nvSpPr>
        <p:spPr>
          <a:xfrm>
            <a:off x="5227494" y="5068867"/>
            <a:ext cx="1680268" cy="1630896"/>
          </a:xfrm>
          <a:prstGeom prst="rect">
            <a:avLst/>
          </a:prstGeom>
        </p:spPr>
        <p:txBody>
          <a:bodyPr wrap="none">
            <a:spAutoFit/>
          </a:bodyPr>
          <a:lstStyle/>
          <a:p>
            <a:r>
              <a:rPr lang="en-US" sz="9998" dirty="0">
                <a:solidFill>
                  <a:srgbClr val="505050"/>
                </a:solidFill>
                <a:latin typeface="Segoe UI Semibold" panose="020B0702040204020203" pitchFamily="34" charset="0"/>
              </a:rPr>
              <a:t>C#</a:t>
            </a:r>
            <a:endParaRPr lang="en-US" sz="9998" dirty="0">
              <a:solidFill>
                <a:srgbClr val="505050"/>
              </a:solidFill>
            </a:endParaRPr>
          </a:p>
        </p:txBody>
      </p:sp>
    </p:spTree>
    <p:extLst>
      <p:ext uri="{BB962C8B-B14F-4D97-AF65-F5344CB8AC3E}">
        <p14:creationId xmlns:p14="http://schemas.microsoft.com/office/powerpoint/2010/main" val="103117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IGT 2013">
  <a:themeElements>
    <a:clrScheme name="Custom 1">
      <a:dk1>
        <a:srgbClr val="000000"/>
      </a:dk1>
      <a:lt1>
        <a:srgbClr val="535353"/>
      </a:lt1>
      <a:dk2>
        <a:srgbClr val="B1B1B1"/>
      </a:dk2>
      <a:lt2>
        <a:srgbClr val="FFFFFF"/>
      </a:lt2>
      <a:accent1>
        <a:srgbClr val="0067B1"/>
      </a:accent1>
      <a:accent2>
        <a:srgbClr val="53585F"/>
      </a:accent2>
      <a:accent3>
        <a:srgbClr val="C8247F"/>
      </a:accent3>
      <a:accent4>
        <a:srgbClr val="A1AB12"/>
      </a:accent4>
      <a:accent5>
        <a:srgbClr val="C9D616"/>
      </a:accent5>
      <a:accent6>
        <a:srgbClr val="27ABF9"/>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prstDash val="dash"/>
        </a:ln>
      </a:spPr>
      <a:bodyPr wrap="square" lIns="0" rtlCol="0" anchor="ctr">
        <a:noAutofit/>
      </a:bodyPr>
      <a:lstStyle>
        <a:defPPr algn="ctr">
          <a:defRPr dirty="0" err="1" smtClean="0"/>
        </a:defPPr>
      </a:lst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chor="t">
        <a:spAutoFit/>
      </a:bodyPr>
      <a:lstStyle>
        <a:defPPr>
          <a:defRPr dirty="0"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IGT November NOTES &amp; HANDOUTS">
      <a:dk1>
        <a:srgbClr val="000000"/>
      </a:dk1>
      <a:lt1>
        <a:srgbClr val="FFFFFF"/>
      </a:lt1>
      <a:dk2>
        <a:srgbClr val="A0A1A3"/>
      </a:dk2>
      <a:lt2>
        <a:srgbClr val="FFFFFF"/>
      </a:lt2>
      <a:accent1>
        <a:srgbClr val="616365"/>
      </a:accent1>
      <a:accent2>
        <a:srgbClr val="E98300"/>
      </a:accent2>
      <a:accent3>
        <a:srgbClr val="7AB800"/>
      </a:accent3>
      <a:accent4>
        <a:srgbClr val="009FDA"/>
      </a:accent4>
      <a:accent5>
        <a:srgbClr val="CF0072"/>
      </a:accent5>
      <a:accent6>
        <a:srgbClr val="ECC200"/>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8F12BE245991342A0587ECAD0C0C9B5" ma:contentTypeVersion="4" ma:contentTypeDescription="Create a new document." ma:contentTypeScope="" ma:versionID="fbeae31e609f8e7aa81176b47c35f6a9">
  <xsd:schema xmlns:xsd="http://www.w3.org/2001/XMLSchema" xmlns:xs="http://www.w3.org/2001/XMLSchema" xmlns:p="http://schemas.microsoft.com/office/2006/metadata/properties" xmlns:ns2="a77edf2c-91dc-4355-96cc-46f2baef6181" targetNamespace="http://schemas.microsoft.com/office/2006/metadata/properties" ma:root="true" ma:fieldsID="cbae16ae3eb0d81a3dba6c1ced0ab86c" ns2:_="">
    <xsd:import namespace="a77edf2c-91dc-4355-96cc-46f2baef61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7edf2c-91dc-4355-96cc-46f2baef61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605015-1DD7-43D1-932A-6D3E8A87533B}">
  <ds:schemaRefs>
    <ds:schemaRef ds:uri="http://schemas.microsoft.com/sharepoint/v3/contenttype/forms"/>
  </ds:schemaRefs>
</ds:datastoreItem>
</file>

<file path=customXml/itemProps2.xml><?xml version="1.0" encoding="utf-8"?>
<ds:datastoreItem xmlns:ds="http://schemas.openxmlformats.org/officeDocument/2006/customXml" ds:itemID="{FA23ECFA-79FA-46D7-BFC3-BB6CE87E0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7edf2c-91dc-4355-96cc-46f2baef61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C1B002-77A9-492A-98F2-FAC5E32C0939}">
  <ds:schemaRefs>
    <ds:schemaRef ds:uri="http://purl.org/dc/terms/"/>
    <ds:schemaRef ds:uri="http://schemas.microsoft.com/office/infopath/2007/PartnerControls"/>
    <ds:schemaRef ds:uri="http://purl.org/dc/dcmitype/"/>
    <ds:schemaRef ds:uri="http://www.w3.org/XML/1998/namespace"/>
    <ds:schemaRef ds:uri="http://schemas.openxmlformats.org/package/2006/metadata/core-properties"/>
    <ds:schemaRef ds:uri="http://schemas.microsoft.com/office/2006/documentManagement/types"/>
    <ds:schemaRef ds:uri="a77edf2c-91dc-4355-96cc-46f2baef6181"/>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blank</Template>
  <TotalTime>4278</TotalTime>
  <Words>1275</Words>
  <Application>Microsoft Macintosh PowerPoint</Application>
  <PresentationFormat>Widescreen</PresentationFormat>
  <Paragraphs>313</Paragraphs>
  <Slides>34</Slides>
  <Notes>10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Consolas</vt:lpstr>
      <vt:lpstr>Helvetica</vt:lpstr>
      <vt:lpstr>Helvetica Light</vt:lpstr>
      <vt:lpstr>Mangal</vt:lpstr>
      <vt:lpstr>Segoe UI</vt:lpstr>
      <vt:lpstr>Segoe UI Light</vt:lpstr>
      <vt:lpstr>Segoe UI Semibold</vt:lpstr>
      <vt:lpstr>Segoe UI Semilight</vt:lpstr>
      <vt:lpstr>Wingdings</vt:lpstr>
      <vt:lpstr>IGT 2013</vt:lpstr>
      <vt:lpstr>PowerPoint Presentation</vt:lpstr>
      <vt:lpstr>Agenda</vt:lpstr>
      <vt:lpstr>Architecting mobile apps </vt:lpstr>
      <vt:lpstr>Silo Approach</vt:lpstr>
      <vt:lpstr>Write Once, Run Anywhere</vt:lpstr>
      <vt:lpstr>Enter Xamarin</vt:lpstr>
      <vt:lpstr>Windows APIs</vt:lpstr>
      <vt:lpstr>iOS – 100% API Coverage</vt:lpstr>
      <vt:lpstr>Android – 100% API Coverage</vt:lpstr>
      <vt:lpstr>Native Performance</vt:lpstr>
      <vt:lpstr>Anything you can do in Objective-C, Swift, or Java can be done in C# with Xamarin.</vt:lpstr>
      <vt:lpstr>Building UI </vt:lpstr>
      <vt:lpstr>Traditional UI approach</vt:lpstr>
      <vt:lpstr>Xamarin.Forms approach</vt:lpstr>
      <vt:lpstr>Development Experience</vt:lpstr>
      <vt:lpstr>Xamarin for Visual Studio</vt:lpstr>
      <vt:lpstr>PowerPoint Presentation</vt:lpstr>
      <vt:lpstr>Visual Studio iOS Simulator Remoting</vt:lpstr>
      <vt:lpstr>Meet Xamarin Forms </vt:lpstr>
      <vt:lpstr>Xamarin + Xamarin.Forms</vt:lpstr>
      <vt:lpstr>Layouts</vt:lpstr>
      <vt:lpstr>Controls</vt:lpstr>
      <vt:lpstr>XAML for UI</vt:lpstr>
      <vt:lpstr>Describing a screen in XAML</vt:lpstr>
      <vt:lpstr>Native UI from shared code</vt:lpstr>
      <vt:lpstr>PowerPoint Presentation</vt:lpstr>
      <vt:lpstr>Model-View-ViewModel (MVVM)</vt:lpstr>
      <vt:lpstr>MVVM Frameworks</vt:lpstr>
      <vt:lpstr>Finally, show me some code!</vt:lpstr>
      <vt:lpstr>Let’s meet Azure </vt:lpstr>
      <vt:lpstr>Microsoft Azure</vt:lpstr>
      <vt:lpstr>Resources</vt:lpstr>
      <vt:lpstr>Azure Resource Provisioning</vt:lpstr>
      <vt:lpstr>PowerPoint Presentation</vt:lpstr>
    </vt:vector>
  </TitlesOfParts>
  <Company>Microsoft</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Infusion 2017 PPT Template</dc:title>
  <dc:creator>kbassett@infusion.com</dc:creator>
  <cp:lastModifiedBy>Piotr Włodek</cp:lastModifiedBy>
  <cp:revision>495</cp:revision>
  <cp:lastPrinted>2017-02-07T17:13:29Z</cp:lastPrinted>
  <dcterms:created xsi:type="dcterms:W3CDTF">2013-12-12T17:28:20Z</dcterms:created>
  <dcterms:modified xsi:type="dcterms:W3CDTF">2017-06-25T18:55:13Z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0x010100E8F12BE245991342A0587ECAD0C0C9B5</vt:lpwstr>
  </property>
</Properties>
</file>